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trictFirstAndLastChars="0" saveSubsetFonts="1" autoCompressPictures="0">
  <p:sldMasterIdLst>
    <p:sldMasterId id="2147483661" r:id="rId1"/>
  </p:sldMasterIdLst>
  <p:notesMasterIdLst>
    <p:notesMasterId r:id="rId16"/>
  </p:notesMasterIdLst>
  <p:handoutMasterIdLst>
    <p:handoutMasterId r:id="rId17"/>
  </p:handoutMasterIdLst>
  <p:sldIdLst>
    <p:sldId id="256" r:id="rId2"/>
    <p:sldId id="257" r:id="rId3"/>
    <p:sldId id="258" r:id="rId4"/>
    <p:sldId id="281" r:id="rId5"/>
    <p:sldId id="280" r:id="rId6"/>
    <p:sldId id="282" r:id="rId7"/>
    <p:sldId id="276" r:id="rId8"/>
    <p:sldId id="287" r:id="rId9"/>
    <p:sldId id="283" r:id="rId10"/>
    <p:sldId id="284" r:id="rId11"/>
    <p:sldId id="285" r:id="rId12"/>
    <p:sldId id="289" r:id="rId13"/>
    <p:sldId id="288" r:id="rId14"/>
    <p:sldId id="279" r:id="rId15"/>
  </p:sldIdLst>
  <p:sldSz cx="9144000" cy="6858000" type="screen4x3"/>
  <p:notesSz cx="6950075" cy="923607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0" autoAdjust="0"/>
  </p:normalViewPr>
  <p:slideViewPr>
    <p:cSldViewPr>
      <p:cViewPr varScale="1">
        <p:scale>
          <a:sx n="71" d="100"/>
          <a:sy n="71" d="100"/>
        </p:scale>
        <p:origin x="84" y="5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0763" tIns="45382" rIns="90763" bIns="45382" rtlCol="0"/>
          <a:lstStyle>
            <a:lvl1pPr algn="l">
              <a:defRPr sz="1200"/>
            </a:lvl1pPr>
          </a:lstStyle>
          <a:p>
            <a:endParaRPr lang="en-US" dirty="0"/>
          </a:p>
        </p:txBody>
      </p:sp>
      <p:sp>
        <p:nvSpPr>
          <p:cNvPr id="3" name="Date Placeholder 2"/>
          <p:cNvSpPr>
            <a:spLocks noGrp="1"/>
          </p:cNvSpPr>
          <p:nvPr>
            <p:ph type="dt" sz="quarter" idx="1"/>
          </p:nvPr>
        </p:nvSpPr>
        <p:spPr>
          <a:xfrm>
            <a:off x="3936173" y="0"/>
            <a:ext cx="3012329" cy="462120"/>
          </a:xfrm>
          <a:prstGeom prst="rect">
            <a:avLst/>
          </a:prstGeom>
        </p:spPr>
        <p:txBody>
          <a:bodyPr vert="horz" lIns="90763" tIns="45382" rIns="90763" bIns="45382" rtlCol="0"/>
          <a:lstStyle>
            <a:lvl1pPr algn="r">
              <a:defRPr sz="1200"/>
            </a:lvl1pPr>
          </a:lstStyle>
          <a:p>
            <a:fld id="{D61367C6-1F9E-455E-AA13-8696A906910D}" type="datetimeFigureOut">
              <a:rPr lang="en-US" smtClean="0"/>
              <a:pPr/>
              <a:t>4/4/2017</a:t>
            </a:fld>
            <a:endParaRPr lang="en-US" dirty="0"/>
          </a:p>
        </p:txBody>
      </p:sp>
      <p:sp>
        <p:nvSpPr>
          <p:cNvPr id="4" name="Footer Placeholder 3"/>
          <p:cNvSpPr>
            <a:spLocks noGrp="1"/>
          </p:cNvSpPr>
          <p:nvPr>
            <p:ph type="ftr" sz="quarter" idx="2"/>
          </p:nvPr>
        </p:nvSpPr>
        <p:spPr>
          <a:xfrm>
            <a:off x="0" y="8772378"/>
            <a:ext cx="3012329" cy="462120"/>
          </a:xfrm>
          <a:prstGeom prst="rect">
            <a:avLst/>
          </a:prstGeom>
        </p:spPr>
        <p:txBody>
          <a:bodyPr vert="horz" lIns="90763" tIns="45382" rIns="90763" bIns="453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173" y="8772378"/>
            <a:ext cx="3012329" cy="462120"/>
          </a:xfrm>
          <a:prstGeom prst="rect">
            <a:avLst/>
          </a:prstGeom>
        </p:spPr>
        <p:txBody>
          <a:bodyPr vert="horz" lIns="90763" tIns="45382" rIns="90763" bIns="45382" rtlCol="0" anchor="b"/>
          <a:lstStyle>
            <a:lvl1pPr algn="r">
              <a:defRPr sz="1200"/>
            </a:lvl1pPr>
          </a:lstStyle>
          <a:p>
            <a:fld id="{F76E60A4-A830-417C-AD4D-8A49EF6CB4A2}" type="slidenum">
              <a:rPr lang="en-US" smtClean="0"/>
              <a:pPr/>
              <a:t>‹#›</a:t>
            </a:fld>
            <a:endParaRPr lang="en-US" dirty="0"/>
          </a:p>
        </p:txBody>
      </p:sp>
    </p:spTree>
    <p:extLst>
      <p:ext uri="{BB962C8B-B14F-4D97-AF65-F5344CB8AC3E}">
        <p14:creationId xmlns:p14="http://schemas.microsoft.com/office/powerpoint/2010/main" val="2013928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0"/>
            <a:ext cx="3011698" cy="461803"/>
          </a:xfrm>
          <a:prstGeom prst="rect">
            <a:avLst/>
          </a:prstGeom>
          <a:noFill/>
          <a:ln>
            <a:noFill/>
          </a:ln>
        </p:spPr>
        <p:txBody>
          <a:bodyPr lIns="90748" tIns="90748" rIns="90748" bIns="90748" anchor="t" anchorCtr="0"/>
          <a:lstStyle>
            <a:lvl1pPr marL="0" marR="0" indent="0" algn="l" rtl="0">
              <a:spcBef>
                <a:spcPts val="0"/>
              </a:spcBef>
              <a:defRPr/>
            </a:lvl1pPr>
            <a:lvl2pPr marL="453817" marR="0" indent="0" algn="l" rtl="0">
              <a:spcBef>
                <a:spcPts val="0"/>
              </a:spcBef>
              <a:defRPr/>
            </a:lvl2pPr>
            <a:lvl3pPr marL="907633" marR="0" indent="0" algn="l" rtl="0">
              <a:spcBef>
                <a:spcPts val="0"/>
              </a:spcBef>
              <a:defRPr/>
            </a:lvl3pPr>
            <a:lvl4pPr marL="1361450" marR="0" indent="0" algn="l" rtl="0">
              <a:spcBef>
                <a:spcPts val="0"/>
              </a:spcBef>
              <a:defRPr/>
            </a:lvl4pPr>
            <a:lvl5pPr marL="1815267" marR="0" indent="0" algn="l" rtl="0">
              <a:spcBef>
                <a:spcPts val="0"/>
              </a:spcBef>
              <a:defRPr/>
            </a:lvl5pPr>
            <a:lvl6pPr marL="2269084" marR="0" indent="0" algn="l" rtl="0">
              <a:spcBef>
                <a:spcPts val="0"/>
              </a:spcBef>
              <a:defRPr/>
            </a:lvl6pPr>
            <a:lvl7pPr marL="2722900" marR="0" indent="0" algn="l" rtl="0">
              <a:spcBef>
                <a:spcPts val="0"/>
              </a:spcBef>
              <a:defRPr/>
            </a:lvl7pPr>
            <a:lvl8pPr marL="3176717" marR="0" indent="0" algn="l" rtl="0">
              <a:spcBef>
                <a:spcPts val="0"/>
              </a:spcBef>
              <a:defRPr/>
            </a:lvl8pPr>
            <a:lvl9pPr marL="3630534" marR="0" indent="0" algn="l" rtl="0">
              <a:spcBef>
                <a:spcPts val="0"/>
              </a:spcBef>
              <a:defRPr/>
            </a:lvl9pPr>
          </a:lstStyle>
          <a:p>
            <a:endParaRPr dirty="0"/>
          </a:p>
        </p:txBody>
      </p:sp>
      <p:sp>
        <p:nvSpPr>
          <p:cNvPr id="3" name="Shape 3"/>
          <p:cNvSpPr txBox="1">
            <a:spLocks noGrp="1"/>
          </p:cNvSpPr>
          <p:nvPr>
            <p:ph type="dt" idx="10"/>
          </p:nvPr>
        </p:nvSpPr>
        <p:spPr>
          <a:xfrm>
            <a:off x="3936767" y="0"/>
            <a:ext cx="3011698" cy="461803"/>
          </a:xfrm>
          <a:prstGeom prst="rect">
            <a:avLst/>
          </a:prstGeom>
          <a:noFill/>
          <a:ln>
            <a:noFill/>
          </a:ln>
        </p:spPr>
        <p:txBody>
          <a:bodyPr lIns="90748" tIns="90748" rIns="90748" bIns="90748" anchor="t" anchorCtr="0"/>
          <a:lstStyle>
            <a:lvl1pPr marL="0" marR="0" indent="0" algn="r" rtl="0">
              <a:spcBef>
                <a:spcPts val="0"/>
              </a:spcBef>
              <a:defRPr/>
            </a:lvl1pPr>
            <a:lvl2pPr marL="453817" marR="0" indent="0" algn="l" rtl="0">
              <a:spcBef>
                <a:spcPts val="0"/>
              </a:spcBef>
              <a:defRPr/>
            </a:lvl2pPr>
            <a:lvl3pPr marL="907633" marR="0" indent="0" algn="l" rtl="0">
              <a:spcBef>
                <a:spcPts val="0"/>
              </a:spcBef>
              <a:defRPr/>
            </a:lvl3pPr>
            <a:lvl4pPr marL="1361450" marR="0" indent="0" algn="l" rtl="0">
              <a:spcBef>
                <a:spcPts val="0"/>
              </a:spcBef>
              <a:defRPr/>
            </a:lvl4pPr>
            <a:lvl5pPr marL="1815267" marR="0" indent="0" algn="l" rtl="0">
              <a:spcBef>
                <a:spcPts val="0"/>
              </a:spcBef>
              <a:defRPr/>
            </a:lvl5pPr>
            <a:lvl6pPr marL="2269084" marR="0" indent="0" algn="l" rtl="0">
              <a:spcBef>
                <a:spcPts val="0"/>
              </a:spcBef>
              <a:defRPr/>
            </a:lvl6pPr>
            <a:lvl7pPr marL="2722900" marR="0" indent="0" algn="l" rtl="0">
              <a:spcBef>
                <a:spcPts val="0"/>
              </a:spcBef>
              <a:defRPr/>
            </a:lvl7pPr>
            <a:lvl8pPr marL="3176717" marR="0" indent="0" algn="l" rtl="0">
              <a:spcBef>
                <a:spcPts val="0"/>
              </a:spcBef>
              <a:defRPr/>
            </a:lvl8pPr>
            <a:lvl9pPr marL="3630534" marR="0" indent="0" algn="l" rtl="0">
              <a:spcBef>
                <a:spcPts val="0"/>
              </a:spcBef>
              <a:defRPr/>
            </a:lvl9pPr>
          </a:lstStyle>
          <a:p>
            <a:endParaRPr dirty="0"/>
          </a:p>
        </p:txBody>
      </p:sp>
      <p:sp>
        <p:nvSpPr>
          <p:cNvPr id="4" name="Shape 4"/>
          <p:cNvSpPr>
            <a:spLocks noGrp="1" noRot="1" noChangeAspect="1"/>
          </p:cNvSpPr>
          <p:nvPr>
            <p:ph type="sldImg" idx="3"/>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95007" y="4387135"/>
            <a:ext cx="5560059" cy="4156233"/>
          </a:xfrm>
          <a:prstGeom prst="rect">
            <a:avLst/>
          </a:prstGeom>
          <a:noFill/>
          <a:ln>
            <a:noFill/>
          </a:ln>
        </p:spPr>
        <p:txBody>
          <a:bodyPr lIns="90748" tIns="90748" rIns="90748" bIns="90748"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1" y="8772669"/>
            <a:ext cx="3011698" cy="461803"/>
          </a:xfrm>
          <a:prstGeom prst="rect">
            <a:avLst/>
          </a:prstGeom>
          <a:noFill/>
          <a:ln>
            <a:noFill/>
          </a:ln>
        </p:spPr>
        <p:txBody>
          <a:bodyPr lIns="90748" tIns="90748" rIns="90748" bIns="90748" anchor="b" anchorCtr="0"/>
          <a:lstStyle>
            <a:lvl1pPr marL="0" marR="0" indent="0" algn="l" rtl="0">
              <a:spcBef>
                <a:spcPts val="0"/>
              </a:spcBef>
              <a:defRPr/>
            </a:lvl1pPr>
            <a:lvl2pPr marL="453817" marR="0" indent="0" algn="l" rtl="0">
              <a:spcBef>
                <a:spcPts val="0"/>
              </a:spcBef>
              <a:defRPr/>
            </a:lvl2pPr>
            <a:lvl3pPr marL="907633" marR="0" indent="0" algn="l" rtl="0">
              <a:spcBef>
                <a:spcPts val="0"/>
              </a:spcBef>
              <a:defRPr/>
            </a:lvl3pPr>
            <a:lvl4pPr marL="1361450" marR="0" indent="0" algn="l" rtl="0">
              <a:spcBef>
                <a:spcPts val="0"/>
              </a:spcBef>
              <a:defRPr/>
            </a:lvl4pPr>
            <a:lvl5pPr marL="1815267" marR="0" indent="0" algn="l" rtl="0">
              <a:spcBef>
                <a:spcPts val="0"/>
              </a:spcBef>
              <a:defRPr/>
            </a:lvl5pPr>
            <a:lvl6pPr marL="2269084" marR="0" indent="0" algn="l" rtl="0">
              <a:spcBef>
                <a:spcPts val="0"/>
              </a:spcBef>
              <a:defRPr/>
            </a:lvl6pPr>
            <a:lvl7pPr marL="2722900" marR="0" indent="0" algn="l" rtl="0">
              <a:spcBef>
                <a:spcPts val="0"/>
              </a:spcBef>
              <a:defRPr/>
            </a:lvl7pPr>
            <a:lvl8pPr marL="3176717" marR="0" indent="0" algn="l" rtl="0">
              <a:spcBef>
                <a:spcPts val="0"/>
              </a:spcBef>
              <a:defRPr/>
            </a:lvl8pPr>
            <a:lvl9pPr marL="3630534" marR="0" indent="0" algn="l" rtl="0">
              <a:spcBef>
                <a:spcPts val="0"/>
              </a:spcBef>
              <a:defRPr/>
            </a:lvl9pPr>
          </a:lstStyle>
          <a:p>
            <a:endParaRPr dirty="0"/>
          </a:p>
        </p:txBody>
      </p:sp>
      <p:sp>
        <p:nvSpPr>
          <p:cNvPr id="7" name="Shape 7"/>
          <p:cNvSpPr txBox="1">
            <a:spLocks noGrp="1"/>
          </p:cNvSpPr>
          <p:nvPr>
            <p:ph type="sldNum" idx="12"/>
          </p:nvPr>
        </p:nvSpPr>
        <p:spPr>
          <a:xfrm>
            <a:off x="3936767" y="8772669"/>
            <a:ext cx="3011698" cy="461803"/>
          </a:xfrm>
          <a:prstGeom prst="rect">
            <a:avLst/>
          </a:prstGeom>
          <a:noFill/>
          <a:ln>
            <a:noFill/>
          </a:ln>
        </p:spPr>
        <p:txBody>
          <a:bodyPr lIns="92486" tIns="46230" rIns="92486" bIns="46230"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a:buSzPct val="25000"/>
            </a:pPr>
            <a:fld id="{00000000-1234-1234-1234-123412341234}" type="slidenum">
              <a:rPr lang="en-US" smtClean="0"/>
              <a:pPr>
                <a:buSzPct val="25000"/>
              </a:pPr>
              <a:t>‹#›</a:t>
            </a:fld>
            <a:endParaRPr lang="en-US" dirty="0"/>
          </a:p>
        </p:txBody>
      </p:sp>
    </p:spTree>
    <p:extLst>
      <p:ext uri="{BB962C8B-B14F-4D97-AF65-F5344CB8AC3E}">
        <p14:creationId xmlns:p14="http://schemas.microsoft.com/office/powerpoint/2010/main" val="240566933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95007" y="4387135"/>
            <a:ext cx="5560059" cy="4156233"/>
          </a:xfrm>
          <a:prstGeom prst="rect">
            <a:avLst/>
          </a:prstGeom>
          <a:noFill/>
          <a:ln>
            <a:noFill/>
          </a:ln>
        </p:spPr>
        <p:txBody>
          <a:bodyPr lIns="92486" tIns="46230" rIns="92486" bIns="46230" anchor="t" anchorCtr="0">
            <a:noAutofit/>
          </a:bodyPr>
          <a:lstStyle/>
          <a:p>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5931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79899" y="4239510"/>
            <a:ext cx="5560059" cy="4156233"/>
          </a:xfrm>
          <a:prstGeom prst="rect">
            <a:avLst/>
          </a:prstGeom>
          <a:noFill/>
          <a:ln>
            <a:noFill/>
          </a:ln>
        </p:spPr>
        <p:txBody>
          <a:bodyPr lIns="92486" tIns="46230" rIns="92486" bIns="46230" anchor="t" anchorCtr="0">
            <a:noAutofit/>
          </a:bodyPr>
          <a:lstStyle/>
          <a:p>
            <a:pPr>
              <a:buClr>
                <a:schemeClr val="dk1"/>
              </a:buClr>
              <a:buSzPct val="25000"/>
            </a:pPr>
            <a:r>
              <a:rPr lang="en-US" sz="1100" dirty="0">
                <a:solidFill>
                  <a:schemeClr val="dk1"/>
                </a:solidFill>
                <a:latin typeface="Arial"/>
                <a:ea typeface="Arial"/>
                <a:cs typeface="Arial"/>
                <a:sym typeface="Arial"/>
              </a:rPr>
              <a:t>Consulates are one of the most important assets of the diplomatic toolbox that countries use to conduct relations with one another, as set out in the Vienna Convention on Consular Relations of 1963, an international treaty signed and ratified by 173 nations including the United States. They are established in any given city through the formal authorization of the host government in accordance with the Vienna Convention.</a:t>
            </a:r>
          </a:p>
          <a:p>
            <a:endParaRPr sz="1100" dirty="0">
              <a:solidFill>
                <a:schemeClr val="dk1"/>
              </a:solidFill>
              <a:latin typeface="Arial"/>
              <a:ea typeface="Arial"/>
              <a:cs typeface="Arial"/>
              <a:sym typeface="Arial"/>
            </a:endParaRPr>
          </a:p>
          <a:p>
            <a:pPr>
              <a:buSzPct val="25000"/>
            </a:pPr>
            <a:r>
              <a:rPr lang="en-US" sz="1100" dirty="0">
                <a:solidFill>
                  <a:schemeClr val="dk1"/>
                </a:solidFill>
                <a:latin typeface="Arial"/>
                <a:ea typeface="Arial"/>
                <a:cs typeface="Arial"/>
                <a:sym typeface="Arial"/>
              </a:rPr>
              <a:t>Mexico’s consular assistance includes issuance of a wide range of official and governmental documents, orientation and legal services for its nationals, educational and health based initiatives, amongst others. These services not only aid Mexican nationals but also contribute to a positive spillover effect in local communities.</a:t>
            </a:r>
          </a:p>
          <a:p>
            <a:pPr>
              <a:buSzPct val="25000"/>
            </a:pPr>
            <a:r>
              <a:rPr lang="en-US" sz="1100" dirty="0">
                <a:solidFill>
                  <a:schemeClr val="dk1"/>
                </a:solidFill>
                <a:latin typeface="Arial"/>
                <a:ea typeface="Arial"/>
                <a:cs typeface="Arial"/>
                <a:sym typeface="Arial"/>
              </a:rPr>
              <a:t> </a:t>
            </a:r>
          </a:p>
          <a:p>
            <a:pPr>
              <a:buSzPct val="25000"/>
            </a:pPr>
            <a:r>
              <a:rPr lang="en-US" sz="1100" dirty="0">
                <a:solidFill>
                  <a:schemeClr val="dk1"/>
                </a:solidFill>
                <a:latin typeface="Arial"/>
                <a:ea typeface="Arial"/>
                <a:cs typeface="Arial"/>
                <a:sym typeface="Arial"/>
              </a:rPr>
              <a:t>Mexican nationals living within a consular jurisdiction have the option of registering their personal information – i.e. current address and family contacts to reach out in case of emergency – and subsequently to be issued Consular Identification Cards. Referred to in Spanish as </a:t>
            </a:r>
            <a:r>
              <a:rPr lang="en-US" sz="1100" i="1" dirty="0">
                <a:solidFill>
                  <a:schemeClr val="dk1"/>
                </a:solidFill>
                <a:latin typeface="Arial"/>
                <a:ea typeface="Arial"/>
                <a:cs typeface="Arial"/>
                <a:sym typeface="Arial"/>
              </a:rPr>
              <a:t>Matrículas Consulares, </a:t>
            </a:r>
            <a:r>
              <a:rPr lang="en-US" sz="1100" dirty="0">
                <a:solidFill>
                  <a:schemeClr val="dk1"/>
                </a:solidFill>
                <a:latin typeface="Arial"/>
                <a:ea typeface="Arial"/>
                <a:cs typeface="Arial"/>
                <a:sym typeface="Arial"/>
              </a:rPr>
              <a:t>they represent proof of Mexican nationality and are issued solely upon a rigorous confirmation of nationality, local residence and identity. </a:t>
            </a:r>
            <a:r>
              <a:rPr lang="en-US" sz="1100" i="1" dirty="0">
                <a:solidFill>
                  <a:schemeClr val="dk1"/>
                </a:solidFill>
                <a:latin typeface="Arial"/>
                <a:ea typeface="Arial"/>
                <a:cs typeface="Arial"/>
                <a:sym typeface="Arial"/>
              </a:rPr>
              <a:t>Matrículas Consulares </a:t>
            </a:r>
            <a:r>
              <a:rPr lang="en-US" sz="1100" dirty="0">
                <a:solidFill>
                  <a:schemeClr val="dk1"/>
                </a:solidFill>
                <a:latin typeface="Arial"/>
                <a:ea typeface="Arial"/>
                <a:cs typeface="Arial"/>
                <a:sym typeface="Arial"/>
              </a:rPr>
              <a:t>have no bearing whatsoever on a person’s immigration status.</a:t>
            </a:r>
          </a:p>
          <a:p>
            <a:pPr>
              <a:buSzPct val="25000"/>
            </a:pPr>
            <a:r>
              <a:rPr lang="en-US" sz="1100" dirty="0">
                <a:solidFill>
                  <a:schemeClr val="dk1"/>
                </a:solidFill>
                <a:latin typeface="Arial"/>
                <a:ea typeface="Arial"/>
                <a:cs typeface="Arial"/>
                <a:sym typeface="Arial"/>
              </a:rPr>
              <a:t> </a:t>
            </a:r>
          </a:p>
          <a:p>
            <a:pPr>
              <a:buSzPct val="25000"/>
            </a:pPr>
            <a:r>
              <a:rPr lang="en-US" sz="1100" dirty="0">
                <a:solidFill>
                  <a:schemeClr val="dk1"/>
                </a:solidFill>
                <a:latin typeface="Arial"/>
                <a:ea typeface="Arial"/>
                <a:cs typeface="Arial"/>
                <a:sym typeface="Arial"/>
              </a:rPr>
              <a:t>Mexico’s 50 consulates in the United States have a proven track record as partners for U.S. local, county and state governments, community organizations, business leaders, religious organizations and cultural institutions.</a:t>
            </a:r>
          </a:p>
          <a:p>
            <a:endParaRPr sz="11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74969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95007" y="4387135"/>
            <a:ext cx="5560059" cy="4156233"/>
          </a:xfrm>
          <a:prstGeom prst="rect">
            <a:avLst/>
          </a:prstGeom>
          <a:noFill/>
          <a:ln>
            <a:noFill/>
          </a:ln>
        </p:spPr>
        <p:txBody>
          <a:bodyPr lIns="92486" tIns="46230" rIns="92486" bIns="46230" anchor="t" anchorCtr="0">
            <a:noAutofit/>
          </a:bodyPr>
          <a:lstStyle/>
          <a:p>
            <a:pPr>
              <a:buSzPct val="25000"/>
            </a:pPr>
            <a:r>
              <a:rPr lang="en-US" dirty="0">
                <a:solidFill>
                  <a:schemeClr val="dk1"/>
                </a:solidFill>
                <a:latin typeface="Calibri"/>
                <a:ea typeface="Calibri"/>
                <a:cs typeface="Calibri"/>
                <a:sym typeface="Calibri"/>
              </a:rPr>
              <a:t>50 Consulates throughout the United States are part of the largest consular network any country has in another one single nation in the world. But beyond its size, this consular network has grown in reach and sophistication over the years and provides services few would imagine.</a:t>
            </a:r>
          </a:p>
        </p:txBody>
      </p:sp>
    </p:spTree>
    <p:extLst>
      <p:ext uri="{BB962C8B-B14F-4D97-AF65-F5344CB8AC3E}">
        <p14:creationId xmlns:p14="http://schemas.microsoft.com/office/powerpoint/2010/main" val="1239108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95007" y="4387135"/>
            <a:ext cx="5560059" cy="4156233"/>
          </a:xfrm>
          <a:prstGeom prst="rect">
            <a:avLst/>
          </a:prstGeom>
          <a:noFill/>
          <a:ln>
            <a:noFill/>
          </a:ln>
        </p:spPr>
        <p:txBody>
          <a:bodyPr lIns="92486" tIns="46230" rIns="92486" bIns="46230" anchor="t" anchorCtr="0">
            <a:noAutofit/>
          </a:bodyPr>
          <a:lstStyle/>
          <a:p>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4623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7" name="Shape 17"/>
          <p:cNvSpPr txBox="1">
            <a:spLocks noGrp="1"/>
          </p:cNvSpPr>
          <p:nvPr>
            <p:ph type="ftr" idx="11"/>
          </p:nvPr>
        </p:nvSpPr>
        <p:spPr>
          <a:xfrm>
            <a:off x="1476375" y="6356350"/>
            <a:ext cx="5759449"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8" name="Shape 1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63575" y="0"/>
            <a:ext cx="8229600" cy="1143000"/>
          </a:xfrm>
          <a:prstGeom prst="rect">
            <a:avLst/>
          </a:prstGeom>
          <a:noFill/>
          <a:ln>
            <a:noFill/>
          </a:ln>
        </p:spPr>
        <p:txBody>
          <a:bodyPr lIns="91425" tIns="91425" rIns="91425" bIns="91425" anchor="ctr" anchorCtr="0"/>
          <a:lstStyle>
            <a:lvl1pPr algn="r" rtl="0">
              <a:spcBef>
                <a:spcPts val="0"/>
              </a:spcBef>
              <a:spcAft>
                <a:spcPts val="0"/>
              </a:spcAft>
              <a:defRPr/>
            </a:lvl1pPr>
            <a:lvl2pPr algn="r" rtl="0">
              <a:spcBef>
                <a:spcPts val="0"/>
              </a:spcBef>
              <a:spcAft>
                <a:spcPts val="0"/>
              </a:spcAft>
              <a:defRPr/>
            </a:lvl2pPr>
            <a:lvl3pPr algn="r" rtl="0">
              <a:spcBef>
                <a:spcPts val="0"/>
              </a:spcBef>
              <a:spcAft>
                <a:spcPts val="0"/>
              </a:spcAft>
              <a:defRPr/>
            </a:lvl3pPr>
            <a:lvl4pPr algn="r" rtl="0">
              <a:spcBef>
                <a:spcPts val="0"/>
              </a:spcBef>
              <a:spcAft>
                <a:spcPts val="0"/>
              </a:spcAft>
              <a:defRPr/>
            </a:lvl4pPr>
            <a:lvl5pPr algn="r" rtl="0">
              <a:spcBef>
                <a:spcPts val="0"/>
              </a:spcBef>
              <a:spcAft>
                <a:spcPts val="0"/>
              </a:spcAft>
              <a:defRPr/>
            </a:lvl5pPr>
            <a:lvl6pPr marL="457200" algn="r" rtl="0">
              <a:spcBef>
                <a:spcPts val="0"/>
              </a:spcBef>
              <a:spcAft>
                <a:spcPts val="0"/>
              </a:spcAft>
              <a:defRPr/>
            </a:lvl6pPr>
            <a:lvl7pPr marL="914400" algn="r" rtl="0">
              <a:spcBef>
                <a:spcPts val="0"/>
              </a:spcBef>
              <a:spcAft>
                <a:spcPts val="0"/>
              </a:spcAft>
              <a:defRPr/>
            </a:lvl7pPr>
            <a:lvl8pPr marL="1371600" algn="r" rtl="0">
              <a:spcBef>
                <a:spcPts val="0"/>
              </a:spcBef>
              <a:spcAft>
                <a:spcPts val="0"/>
              </a:spcAft>
              <a:defRPr/>
            </a:lvl8pPr>
            <a:lvl9pPr marL="1828800" algn="r" rtl="0">
              <a:spcBef>
                <a:spcPts val="0"/>
              </a:spcBef>
              <a:spcAft>
                <a:spcPts val="0"/>
              </a:spcAft>
              <a:defRPr/>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76" name="Shape 76"/>
          <p:cNvSpPr txBox="1">
            <a:spLocks noGrp="1"/>
          </p:cNvSpPr>
          <p:nvPr>
            <p:ph type="ftr" idx="11"/>
          </p:nvPr>
        </p:nvSpPr>
        <p:spPr>
          <a:xfrm>
            <a:off x="1476375" y="6356350"/>
            <a:ext cx="5759449"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r" rtl="0">
              <a:spcBef>
                <a:spcPts val="0"/>
              </a:spcBef>
              <a:spcAft>
                <a:spcPts val="0"/>
              </a:spcAft>
              <a:defRPr/>
            </a:lvl1pPr>
            <a:lvl2pPr algn="r" rtl="0">
              <a:spcBef>
                <a:spcPts val="0"/>
              </a:spcBef>
              <a:spcAft>
                <a:spcPts val="0"/>
              </a:spcAft>
              <a:defRPr/>
            </a:lvl2pPr>
            <a:lvl3pPr algn="r" rtl="0">
              <a:spcBef>
                <a:spcPts val="0"/>
              </a:spcBef>
              <a:spcAft>
                <a:spcPts val="0"/>
              </a:spcAft>
              <a:defRPr/>
            </a:lvl3pPr>
            <a:lvl4pPr algn="r" rtl="0">
              <a:spcBef>
                <a:spcPts val="0"/>
              </a:spcBef>
              <a:spcAft>
                <a:spcPts val="0"/>
              </a:spcAft>
              <a:defRPr/>
            </a:lvl4pPr>
            <a:lvl5pPr algn="r" rtl="0">
              <a:spcBef>
                <a:spcPts val="0"/>
              </a:spcBef>
              <a:spcAft>
                <a:spcPts val="0"/>
              </a:spcAft>
              <a:defRPr/>
            </a:lvl5pPr>
            <a:lvl6pPr marL="457200" algn="r" rtl="0">
              <a:spcBef>
                <a:spcPts val="0"/>
              </a:spcBef>
              <a:spcAft>
                <a:spcPts val="0"/>
              </a:spcAft>
              <a:defRPr/>
            </a:lvl6pPr>
            <a:lvl7pPr marL="914400" algn="r" rtl="0">
              <a:spcBef>
                <a:spcPts val="0"/>
              </a:spcBef>
              <a:spcAft>
                <a:spcPts val="0"/>
              </a:spcAft>
              <a:defRPr/>
            </a:lvl7pPr>
            <a:lvl8pPr marL="1371600" algn="r" rtl="0">
              <a:spcBef>
                <a:spcPts val="0"/>
              </a:spcBef>
              <a:spcAft>
                <a:spcPts val="0"/>
              </a:spcAft>
              <a:defRPr/>
            </a:lvl8pPr>
            <a:lvl9pPr marL="1828800" algn="r" rtl="0">
              <a:spcBef>
                <a:spcPts val="0"/>
              </a:spcBef>
              <a:spcAft>
                <a:spcPts val="0"/>
              </a:spcAft>
              <a:defRPr/>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82" name="Shape 82"/>
          <p:cNvSpPr txBox="1">
            <a:spLocks noGrp="1"/>
          </p:cNvSpPr>
          <p:nvPr>
            <p:ph type="ftr" idx="11"/>
          </p:nvPr>
        </p:nvSpPr>
        <p:spPr>
          <a:xfrm>
            <a:off x="1476375" y="6356350"/>
            <a:ext cx="5759449"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663575" y="0"/>
            <a:ext cx="8229600" cy="1143000"/>
          </a:xfrm>
          <a:prstGeom prst="rect">
            <a:avLst/>
          </a:prstGeom>
          <a:noFill/>
          <a:ln>
            <a:noFill/>
          </a:ln>
        </p:spPr>
        <p:txBody>
          <a:bodyPr lIns="91425" tIns="91425" rIns="91425" bIns="91425" anchor="ctr" anchorCtr="0"/>
          <a:lstStyle>
            <a:lvl1pPr algn="r" rtl="0">
              <a:spcBef>
                <a:spcPts val="0"/>
              </a:spcBef>
              <a:spcAft>
                <a:spcPts val="0"/>
              </a:spcAft>
              <a:defRPr/>
            </a:lvl1pPr>
            <a:lvl2pPr algn="r" rtl="0">
              <a:spcBef>
                <a:spcPts val="0"/>
              </a:spcBef>
              <a:spcAft>
                <a:spcPts val="0"/>
              </a:spcAft>
              <a:defRPr/>
            </a:lvl2pPr>
            <a:lvl3pPr algn="r" rtl="0">
              <a:spcBef>
                <a:spcPts val="0"/>
              </a:spcBef>
              <a:spcAft>
                <a:spcPts val="0"/>
              </a:spcAft>
              <a:defRPr/>
            </a:lvl3pPr>
            <a:lvl4pPr algn="r" rtl="0">
              <a:spcBef>
                <a:spcPts val="0"/>
              </a:spcBef>
              <a:spcAft>
                <a:spcPts val="0"/>
              </a:spcAft>
              <a:defRPr/>
            </a:lvl4pPr>
            <a:lvl5pPr algn="r" rtl="0">
              <a:spcBef>
                <a:spcPts val="0"/>
              </a:spcBef>
              <a:spcAft>
                <a:spcPts val="0"/>
              </a:spcAft>
              <a:defRPr/>
            </a:lvl5pPr>
            <a:lvl6pPr marL="457200" algn="r" rtl="0">
              <a:spcBef>
                <a:spcPts val="0"/>
              </a:spcBef>
              <a:spcAft>
                <a:spcPts val="0"/>
              </a:spcAft>
              <a:defRPr/>
            </a:lvl6pPr>
            <a:lvl7pPr marL="914400" algn="r" rtl="0">
              <a:spcBef>
                <a:spcPts val="0"/>
              </a:spcBef>
              <a:spcAft>
                <a:spcPts val="0"/>
              </a:spcAft>
              <a:defRPr/>
            </a:lvl7pPr>
            <a:lvl8pPr marL="1371600" algn="r" rtl="0">
              <a:spcBef>
                <a:spcPts val="0"/>
              </a:spcBef>
              <a:spcAft>
                <a:spcPts val="0"/>
              </a:spcAft>
              <a:defRPr/>
            </a:lvl8pPr>
            <a:lvl9pPr marL="1828800" algn="r" rtl="0">
              <a:spcBef>
                <a:spcPts val="0"/>
              </a:spcBef>
              <a:spcAft>
                <a:spcPts val="0"/>
              </a:spcAft>
              <a:defRPr/>
            </a:lvl9pPr>
          </a:lstStyle>
          <a:p>
            <a:endParaRPr/>
          </a:p>
        </p:txBody>
      </p:sp>
      <p:sp>
        <p:nvSpPr>
          <p:cNvPr id="86" name="Shape 8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87" name="Shape 87"/>
          <p:cNvSpPr txBox="1">
            <a:spLocks noGrp="1"/>
          </p:cNvSpPr>
          <p:nvPr>
            <p:ph type="ftr" idx="11"/>
          </p:nvPr>
        </p:nvSpPr>
        <p:spPr>
          <a:xfrm>
            <a:off x="1476375" y="6356350"/>
            <a:ext cx="5759449"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88" name="Shape 8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Diseño personalizado">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663575" y="0"/>
            <a:ext cx="8229600" cy="1143000"/>
          </a:xfrm>
          <a:prstGeom prst="rect">
            <a:avLst/>
          </a:prstGeom>
          <a:noFill/>
          <a:ln>
            <a:noFill/>
          </a:ln>
        </p:spPr>
        <p:txBody>
          <a:bodyPr lIns="91425" tIns="91425" rIns="91425" bIns="91425" anchor="ctr" anchorCtr="0"/>
          <a:lstStyle>
            <a:lvl1pPr algn="r" rtl="0">
              <a:spcBef>
                <a:spcPts val="0"/>
              </a:spcBef>
              <a:spcAft>
                <a:spcPts val="0"/>
              </a:spcAft>
              <a:defRPr/>
            </a:lvl1pPr>
            <a:lvl2pPr algn="r" rtl="0">
              <a:spcBef>
                <a:spcPts val="0"/>
              </a:spcBef>
              <a:spcAft>
                <a:spcPts val="0"/>
              </a:spcAft>
              <a:defRPr/>
            </a:lvl2pPr>
            <a:lvl3pPr algn="r" rtl="0">
              <a:spcBef>
                <a:spcPts val="0"/>
              </a:spcBef>
              <a:spcAft>
                <a:spcPts val="0"/>
              </a:spcAft>
              <a:defRPr/>
            </a:lvl3pPr>
            <a:lvl4pPr algn="r" rtl="0">
              <a:spcBef>
                <a:spcPts val="0"/>
              </a:spcBef>
              <a:spcAft>
                <a:spcPts val="0"/>
              </a:spcAft>
              <a:defRPr/>
            </a:lvl4pPr>
            <a:lvl5pPr algn="r" rtl="0">
              <a:spcBef>
                <a:spcPts val="0"/>
              </a:spcBef>
              <a:spcAft>
                <a:spcPts val="0"/>
              </a:spcAft>
              <a:defRPr/>
            </a:lvl5pPr>
            <a:lvl6pPr marL="457200" algn="r" rtl="0">
              <a:spcBef>
                <a:spcPts val="0"/>
              </a:spcBef>
              <a:spcAft>
                <a:spcPts val="0"/>
              </a:spcAft>
              <a:defRPr/>
            </a:lvl6pPr>
            <a:lvl7pPr marL="914400" algn="r" rtl="0">
              <a:spcBef>
                <a:spcPts val="0"/>
              </a:spcBef>
              <a:spcAft>
                <a:spcPts val="0"/>
              </a:spcAft>
              <a:defRPr/>
            </a:lvl7pPr>
            <a:lvl8pPr marL="1371600" algn="r" rtl="0">
              <a:spcBef>
                <a:spcPts val="0"/>
              </a:spcBef>
              <a:spcAft>
                <a:spcPts val="0"/>
              </a:spcAft>
              <a:defRPr/>
            </a:lvl8pPr>
            <a:lvl9pPr marL="1828800" algn="r" rtl="0">
              <a:spcBef>
                <a:spcPts val="0"/>
              </a:spcBef>
              <a:spcAft>
                <a:spcPts val="0"/>
              </a:spcAft>
              <a:defRPr/>
            </a:lvl9pPr>
          </a:lstStyle>
          <a:p>
            <a:endParaRPr/>
          </a:p>
        </p:txBody>
      </p:sp>
      <p:sp>
        <p:nvSpPr>
          <p:cNvPr id="91" name="Shape 9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92" name="Shape 92"/>
          <p:cNvSpPr txBox="1">
            <a:spLocks noGrp="1"/>
          </p:cNvSpPr>
          <p:nvPr>
            <p:ph type="ftr" idx="11"/>
          </p:nvPr>
        </p:nvSpPr>
        <p:spPr>
          <a:xfrm>
            <a:off x="1476375" y="6356350"/>
            <a:ext cx="5759449"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93" name="Shape 9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663575" y="0"/>
            <a:ext cx="8229600" cy="1143000"/>
          </a:xfrm>
          <a:prstGeom prst="rect">
            <a:avLst/>
          </a:prstGeom>
          <a:noFill/>
          <a:ln>
            <a:noFill/>
          </a:ln>
        </p:spPr>
        <p:txBody>
          <a:bodyPr lIns="91425" tIns="91425" rIns="91425" bIns="91425" anchor="ctr" anchorCtr="0"/>
          <a:lstStyle>
            <a:lvl1pPr algn="r" rtl="0">
              <a:spcBef>
                <a:spcPts val="0"/>
              </a:spcBef>
              <a:spcAft>
                <a:spcPts val="0"/>
              </a:spcAft>
              <a:defRPr/>
            </a:lvl1pPr>
            <a:lvl2pPr algn="r" rtl="0">
              <a:spcBef>
                <a:spcPts val="0"/>
              </a:spcBef>
              <a:spcAft>
                <a:spcPts val="0"/>
              </a:spcAft>
              <a:defRPr/>
            </a:lvl2pPr>
            <a:lvl3pPr algn="r" rtl="0">
              <a:spcBef>
                <a:spcPts val="0"/>
              </a:spcBef>
              <a:spcAft>
                <a:spcPts val="0"/>
              </a:spcAft>
              <a:defRPr/>
            </a:lvl3pPr>
            <a:lvl4pPr algn="r" rtl="0">
              <a:spcBef>
                <a:spcPts val="0"/>
              </a:spcBef>
              <a:spcAft>
                <a:spcPts val="0"/>
              </a:spcAft>
              <a:defRPr/>
            </a:lvl4pPr>
            <a:lvl5pPr algn="r" rtl="0">
              <a:spcBef>
                <a:spcPts val="0"/>
              </a:spcBef>
              <a:spcAft>
                <a:spcPts val="0"/>
              </a:spcAft>
              <a:defRPr/>
            </a:lvl5pPr>
            <a:lvl6pPr marL="457200" algn="r" rtl="0">
              <a:spcBef>
                <a:spcPts val="0"/>
              </a:spcBef>
              <a:spcAft>
                <a:spcPts val="0"/>
              </a:spcAft>
              <a:defRPr/>
            </a:lvl6pPr>
            <a:lvl7pPr marL="914400" algn="r" rtl="0">
              <a:spcBef>
                <a:spcPts val="0"/>
              </a:spcBef>
              <a:spcAft>
                <a:spcPts val="0"/>
              </a:spcAft>
              <a:defRPr/>
            </a:lvl7pPr>
            <a:lvl8pPr marL="1371600" algn="r" rtl="0">
              <a:spcBef>
                <a:spcPts val="0"/>
              </a:spcBef>
              <a:spcAft>
                <a:spcPts val="0"/>
              </a:spcAft>
              <a:defRPr/>
            </a:lvl8pPr>
            <a:lvl9pPr marL="1828800" algn="r" rtl="0">
              <a:spcBef>
                <a:spcPts val="0"/>
              </a:spcBef>
              <a:spcAft>
                <a:spcPts val="0"/>
              </a:spcAft>
              <a:defRPr/>
            </a:lvl9pPr>
          </a:lstStyle>
          <a:p>
            <a:endParaRPr/>
          </a:p>
        </p:txBody>
      </p:sp>
      <p:sp>
        <p:nvSpPr>
          <p:cNvPr id="21" name="Shape 2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22" name="Shape 2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23" name="Shape 23"/>
          <p:cNvSpPr txBox="1">
            <a:spLocks noGrp="1"/>
          </p:cNvSpPr>
          <p:nvPr>
            <p:ph type="ftr" idx="11"/>
          </p:nvPr>
        </p:nvSpPr>
        <p:spPr>
          <a:xfrm>
            <a:off x="1476375" y="6356350"/>
            <a:ext cx="5759449"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24" name="Shape 2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25"/>
        <p:cNvGrpSpPr/>
        <p:nvPr/>
      </p:nvGrpSpPr>
      <p:grpSpPr>
        <a:xfrm>
          <a:off x="0" y="0"/>
          <a:ext cx="0" cy="0"/>
          <a:chOff x="0" y="0"/>
          <a:chExt cx="0" cy="0"/>
        </a:xfrm>
      </p:grpSpPr>
      <p:sp>
        <p:nvSpPr>
          <p:cNvPr id="26" name="Shape 2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0" marR="0" indent="0" algn="r" rtl="0">
              <a:spcBef>
                <a:spcPts val="0"/>
              </a:spcBef>
              <a:spcAft>
                <a:spcPts val="0"/>
              </a:spcAft>
              <a:defRPr/>
            </a:lvl2pPr>
            <a:lvl3pPr marL="0" marR="0" indent="0" algn="r" rtl="0">
              <a:spcBef>
                <a:spcPts val="0"/>
              </a:spcBef>
              <a:spcAft>
                <a:spcPts val="0"/>
              </a:spcAft>
              <a:defRPr/>
            </a:lvl3pPr>
            <a:lvl4pPr marL="0" marR="0" indent="0" algn="r" rtl="0">
              <a:spcBef>
                <a:spcPts val="0"/>
              </a:spcBef>
              <a:spcAft>
                <a:spcPts val="0"/>
              </a:spcAft>
              <a:defRPr/>
            </a:lvl4pPr>
            <a:lvl5pPr marL="0" marR="0" indent="0" algn="r" rtl="0">
              <a:spcBef>
                <a:spcPts val="0"/>
              </a:spcBef>
              <a:spcAft>
                <a:spcPts val="0"/>
              </a:spcAft>
              <a:defRPr/>
            </a:lvl5pPr>
            <a:lvl6pPr marL="457200" marR="0" indent="0" algn="r" rtl="0">
              <a:spcBef>
                <a:spcPts val="0"/>
              </a:spcBef>
              <a:spcAft>
                <a:spcPts val="0"/>
              </a:spcAft>
              <a:defRPr/>
            </a:lvl6pPr>
            <a:lvl7pPr marL="914400" marR="0" indent="0" algn="r" rtl="0">
              <a:spcBef>
                <a:spcPts val="0"/>
              </a:spcBef>
              <a:spcAft>
                <a:spcPts val="0"/>
              </a:spcAft>
              <a:defRPr/>
            </a:lvl7pPr>
            <a:lvl8pPr marL="1371600" marR="0" indent="0" algn="r" rtl="0">
              <a:spcBef>
                <a:spcPts val="0"/>
              </a:spcBef>
              <a:spcAft>
                <a:spcPts val="0"/>
              </a:spcAft>
              <a:defRPr/>
            </a:lvl8pPr>
            <a:lvl9pPr marL="1828800" marR="0" indent="0" algn="r" rtl="0">
              <a:spcBef>
                <a:spcPts val="0"/>
              </a:spcBef>
              <a:spcAft>
                <a:spcPts val="0"/>
              </a:spcAft>
              <a:defRPr/>
            </a:lvl9pPr>
          </a:lstStyle>
          <a:p>
            <a:endParaRPr/>
          </a:p>
        </p:txBody>
      </p:sp>
      <p:sp>
        <p:nvSpPr>
          <p:cNvPr id="27" name="Shape 2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Arial"/>
              <a:buNone/>
              <a:defRPr/>
            </a:lvl1pPr>
            <a:lvl2pPr marL="457200" marR="0" indent="0" algn="ctr" rtl="0">
              <a:spcBef>
                <a:spcPts val="560"/>
              </a:spcBef>
              <a:spcAft>
                <a:spcPts val="0"/>
              </a:spcAft>
              <a:buClr>
                <a:srgbClr val="888888"/>
              </a:buClr>
              <a:buFont typeface="Arial"/>
              <a:buNone/>
              <a:defRPr/>
            </a:lvl2pPr>
            <a:lvl3pPr marL="914400" marR="0" indent="0" algn="ctr" rtl="0">
              <a:spcBef>
                <a:spcPts val="480"/>
              </a:spcBef>
              <a:spcAft>
                <a:spcPts val="0"/>
              </a:spcAft>
              <a:buClr>
                <a:srgbClr val="888888"/>
              </a:buClr>
              <a:buFont typeface="Arial"/>
              <a:buNone/>
              <a:defRPr/>
            </a:lvl3pPr>
            <a:lvl4pPr marL="1371600" marR="0" indent="0" algn="ctr" rtl="0">
              <a:spcBef>
                <a:spcPts val="400"/>
              </a:spcBef>
              <a:spcAft>
                <a:spcPts val="0"/>
              </a:spcAft>
              <a:buClr>
                <a:srgbClr val="888888"/>
              </a:buClr>
              <a:buFont typeface="Arial"/>
              <a:buNone/>
              <a:defRPr/>
            </a:lvl4pPr>
            <a:lvl5pPr marL="1828800" marR="0" indent="0" algn="ctr" rtl="0">
              <a:spcBef>
                <a:spcPts val="400"/>
              </a:spcBef>
              <a:spcAft>
                <a:spcPts val="0"/>
              </a:spcAft>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28" name="Shape 2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29" name="Shape 29"/>
          <p:cNvSpPr txBox="1">
            <a:spLocks noGrp="1"/>
          </p:cNvSpPr>
          <p:nvPr>
            <p:ph type="ftr" idx="11"/>
          </p:nvPr>
        </p:nvSpPr>
        <p:spPr>
          <a:xfrm>
            <a:off x="1476375" y="6356350"/>
            <a:ext cx="5759449"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0" name="Shape 3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34" name="Shape 3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5" name="Shape 35"/>
          <p:cNvSpPr txBox="1">
            <a:spLocks noGrp="1"/>
          </p:cNvSpPr>
          <p:nvPr>
            <p:ph type="ftr" idx="11"/>
          </p:nvPr>
        </p:nvSpPr>
        <p:spPr>
          <a:xfrm>
            <a:off x="1476375" y="6356350"/>
            <a:ext cx="5759449"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6" name="Shape 3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63575" y="0"/>
            <a:ext cx="8229600" cy="1143000"/>
          </a:xfrm>
          <a:prstGeom prst="rect">
            <a:avLst/>
          </a:prstGeom>
          <a:noFill/>
          <a:ln>
            <a:noFill/>
          </a:ln>
        </p:spPr>
        <p:txBody>
          <a:bodyPr lIns="91425" tIns="91425" rIns="91425" bIns="91425" anchor="ctr" anchorCtr="0"/>
          <a:lstStyle>
            <a:lvl1pPr algn="r" rtl="0">
              <a:spcBef>
                <a:spcPts val="0"/>
              </a:spcBef>
              <a:spcAft>
                <a:spcPts val="0"/>
              </a:spcAft>
              <a:defRPr/>
            </a:lvl1pPr>
            <a:lvl2pPr algn="r" rtl="0">
              <a:spcBef>
                <a:spcPts val="0"/>
              </a:spcBef>
              <a:spcAft>
                <a:spcPts val="0"/>
              </a:spcAft>
              <a:defRPr/>
            </a:lvl2pPr>
            <a:lvl3pPr algn="r" rtl="0">
              <a:spcBef>
                <a:spcPts val="0"/>
              </a:spcBef>
              <a:spcAft>
                <a:spcPts val="0"/>
              </a:spcAft>
              <a:defRPr/>
            </a:lvl3pPr>
            <a:lvl4pPr algn="r" rtl="0">
              <a:spcBef>
                <a:spcPts val="0"/>
              </a:spcBef>
              <a:spcAft>
                <a:spcPts val="0"/>
              </a:spcAft>
              <a:defRPr/>
            </a:lvl4pPr>
            <a:lvl5pPr algn="r" rtl="0">
              <a:spcBef>
                <a:spcPts val="0"/>
              </a:spcBef>
              <a:spcAft>
                <a:spcPts val="0"/>
              </a:spcAft>
              <a:defRPr/>
            </a:lvl5pPr>
            <a:lvl6pPr marL="457200" algn="r" rtl="0">
              <a:spcBef>
                <a:spcPts val="0"/>
              </a:spcBef>
              <a:spcAft>
                <a:spcPts val="0"/>
              </a:spcAft>
              <a:defRPr/>
            </a:lvl6pPr>
            <a:lvl7pPr marL="914400" algn="r" rtl="0">
              <a:spcBef>
                <a:spcPts val="0"/>
              </a:spcBef>
              <a:spcAft>
                <a:spcPts val="0"/>
              </a:spcAft>
              <a:defRPr/>
            </a:lvl7pPr>
            <a:lvl8pPr marL="1371600" algn="r" rtl="0">
              <a:spcBef>
                <a:spcPts val="0"/>
              </a:spcBef>
              <a:spcAft>
                <a:spcPts val="0"/>
              </a:spcAft>
              <a:defRPr/>
            </a:lvl8pPr>
            <a:lvl9pPr marL="1828800" algn="r" rtl="0">
              <a:spcBef>
                <a:spcPts val="0"/>
              </a:spcBef>
              <a:spcAft>
                <a:spcPts val="0"/>
              </a:spcAft>
              <a:defRPr/>
            </a:lvl9pPr>
          </a:lstStyle>
          <a:p>
            <a:endParaRPr/>
          </a:p>
        </p:txBody>
      </p:sp>
      <p:sp>
        <p:nvSpPr>
          <p:cNvPr id="39" name="Shape 39"/>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2" name="Shape 42"/>
          <p:cNvSpPr txBox="1">
            <a:spLocks noGrp="1"/>
          </p:cNvSpPr>
          <p:nvPr>
            <p:ph type="ftr" idx="11"/>
          </p:nvPr>
        </p:nvSpPr>
        <p:spPr>
          <a:xfrm>
            <a:off x="1476375" y="6356350"/>
            <a:ext cx="5759449"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3" name="Shape 4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63575" y="0"/>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7" name="Shape 47"/>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9" name="Shape 49"/>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51" name="Shape 51"/>
          <p:cNvSpPr txBox="1">
            <a:spLocks noGrp="1"/>
          </p:cNvSpPr>
          <p:nvPr>
            <p:ph type="ftr" idx="11"/>
          </p:nvPr>
        </p:nvSpPr>
        <p:spPr>
          <a:xfrm>
            <a:off x="1476375" y="6356350"/>
            <a:ext cx="5759449"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63575" y="0"/>
            <a:ext cx="8229600" cy="1143000"/>
          </a:xfrm>
          <a:prstGeom prst="rect">
            <a:avLst/>
          </a:prstGeom>
          <a:noFill/>
          <a:ln>
            <a:noFill/>
          </a:ln>
        </p:spPr>
        <p:txBody>
          <a:bodyPr lIns="91425" tIns="91425" rIns="91425" bIns="91425" anchor="ctr" anchorCtr="0"/>
          <a:lstStyle>
            <a:lvl1pPr algn="r" rtl="0">
              <a:spcBef>
                <a:spcPts val="0"/>
              </a:spcBef>
              <a:spcAft>
                <a:spcPts val="0"/>
              </a:spcAft>
              <a:defRPr/>
            </a:lvl1pPr>
            <a:lvl2pPr algn="r" rtl="0">
              <a:spcBef>
                <a:spcPts val="0"/>
              </a:spcBef>
              <a:spcAft>
                <a:spcPts val="0"/>
              </a:spcAft>
              <a:defRPr/>
            </a:lvl2pPr>
            <a:lvl3pPr algn="r" rtl="0">
              <a:spcBef>
                <a:spcPts val="0"/>
              </a:spcBef>
              <a:spcAft>
                <a:spcPts val="0"/>
              </a:spcAft>
              <a:defRPr/>
            </a:lvl3pPr>
            <a:lvl4pPr algn="r" rtl="0">
              <a:spcBef>
                <a:spcPts val="0"/>
              </a:spcBef>
              <a:spcAft>
                <a:spcPts val="0"/>
              </a:spcAft>
              <a:defRPr/>
            </a:lvl4pPr>
            <a:lvl5pPr algn="r" rtl="0">
              <a:spcBef>
                <a:spcPts val="0"/>
              </a:spcBef>
              <a:spcAft>
                <a:spcPts val="0"/>
              </a:spcAft>
              <a:defRPr/>
            </a:lvl5pPr>
            <a:lvl6pPr marL="457200" algn="r" rtl="0">
              <a:spcBef>
                <a:spcPts val="0"/>
              </a:spcBef>
              <a:spcAft>
                <a:spcPts val="0"/>
              </a:spcAft>
              <a:defRPr/>
            </a:lvl6pPr>
            <a:lvl7pPr marL="914400" algn="r" rtl="0">
              <a:spcBef>
                <a:spcPts val="0"/>
              </a:spcBef>
              <a:spcAft>
                <a:spcPts val="0"/>
              </a:spcAft>
              <a:defRPr/>
            </a:lvl7pPr>
            <a:lvl8pPr marL="1371600" algn="r" rtl="0">
              <a:spcBef>
                <a:spcPts val="0"/>
              </a:spcBef>
              <a:spcAft>
                <a:spcPts val="0"/>
              </a:spcAft>
              <a:defRPr/>
            </a:lvl8pPr>
            <a:lvl9pPr marL="1828800" algn="r" rtl="0">
              <a:spcBef>
                <a:spcPts val="0"/>
              </a:spcBef>
              <a:spcAft>
                <a:spcPts val="0"/>
              </a:spcAft>
              <a:defRPr/>
            </a:lvl9pPr>
          </a:lstStyle>
          <a:p>
            <a:endParaRPr/>
          </a:p>
        </p:txBody>
      </p:sp>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56" name="Shape 56"/>
          <p:cNvSpPr txBox="1">
            <a:spLocks noGrp="1"/>
          </p:cNvSpPr>
          <p:nvPr>
            <p:ph type="ftr" idx="11"/>
          </p:nvPr>
        </p:nvSpPr>
        <p:spPr>
          <a:xfrm>
            <a:off x="1476375" y="6356350"/>
            <a:ext cx="5759449"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63" name="Shape 63"/>
          <p:cNvSpPr txBox="1">
            <a:spLocks noGrp="1"/>
          </p:cNvSpPr>
          <p:nvPr>
            <p:ph type="ftr" idx="11"/>
          </p:nvPr>
        </p:nvSpPr>
        <p:spPr>
          <a:xfrm>
            <a:off x="1476375" y="6356350"/>
            <a:ext cx="5759449"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70" name="Shape 70"/>
          <p:cNvSpPr txBox="1">
            <a:spLocks noGrp="1"/>
          </p:cNvSpPr>
          <p:nvPr>
            <p:ph type="ftr" idx="11"/>
          </p:nvPr>
        </p:nvSpPr>
        <p:spPr>
          <a:xfrm>
            <a:off x="1476375" y="6356350"/>
            <a:ext cx="5759449"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pic>
        <p:nvPicPr>
          <p:cNvPr id="9" name="Shape 9"/>
          <p:cNvPicPr preferRelativeResize="0"/>
          <p:nvPr/>
        </p:nvPicPr>
        <p:blipFill rotWithShape="1">
          <a:blip r:embed="rId15">
            <a:alphaModFix/>
          </a:blip>
          <a:srcRect/>
          <a:stretch/>
        </p:blipFill>
        <p:spPr>
          <a:xfrm>
            <a:off x="-61913" y="0"/>
            <a:ext cx="9242425" cy="6940549"/>
          </a:xfrm>
          <a:prstGeom prst="rect">
            <a:avLst/>
          </a:prstGeom>
          <a:noFill/>
          <a:ln>
            <a:noFill/>
          </a:ln>
        </p:spPr>
      </p:pic>
      <p:sp>
        <p:nvSpPr>
          <p:cNvPr id="10" name="Shape 10"/>
          <p:cNvSpPr txBox="1">
            <a:spLocks noGrp="1"/>
          </p:cNvSpPr>
          <p:nvPr>
            <p:ph type="title"/>
          </p:nvPr>
        </p:nvSpPr>
        <p:spPr>
          <a:xfrm>
            <a:off x="663575" y="0"/>
            <a:ext cx="8229600" cy="1143000"/>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0" marR="0" indent="0" algn="r" rtl="0">
              <a:spcBef>
                <a:spcPts val="0"/>
              </a:spcBef>
              <a:spcAft>
                <a:spcPts val="0"/>
              </a:spcAft>
              <a:defRPr/>
            </a:lvl2pPr>
            <a:lvl3pPr marL="0" marR="0" indent="0" algn="r" rtl="0">
              <a:spcBef>
                <a:spcPts val="0"/>
              </a:spcBef>
              <a:spcAft>
                <a:spcPts val="0"/>
              </a:spcAft>
              <a:defRPr/>
            </a:lvl3pPr>
            <a:lvl4pPr marL="0" marR="0" indent="0" algn="r" rtl="0">
              <a:spcBef>
                <a:spcPts val="0"/>
              </a:spcBef>
              <a:spcAft>
                <a:spcPts val="0"/>
              </a:spcAft>
              <a:defRPr/>
            </a:lvl4pPr>
            <a:lvl5pPr marL="0" marR="0" indent="0" algn="r" rtl="0">
              <a:spcBef>
                <a:spcPts val="0"/>
              </a:spcBef>
              <a:spcAft>
                <a:spcPts val="0"/>
              </a:spcAft>
              <a:defRPr/>
            </a:lvl5pPr>
            <a:lvl6pPr marL="457200" marR="0" indent="0" algn="r" rtl="0">
              <a:spcBef>
                <a:spcPts val="0"/>
              </a:spcBef>
              <a:spcAft>
                <a:spcPts val="0"/>
              </a:spcAft>
              <a:defRPr/>
            </a:lvl6pPr>
            <a:lvl7pPr marL="914400" marR="0" indent="0" algn="r" rtl="0">
              <a:spcBef>
                <a:spcPts val="0"/>
              </a:spcBef>
              <a:spcAft>
                <a:spcPts val="0"/>
              </a:spcAft>
              <a:defRPr/>
            </a:lvl7pPr>
            <a:lvl8pPr marL="1371600" marR="0" indent="0" algn="r" rtl="0">
              <a:spcBef>
                <a:spcPts val="0"/>
              </a:spcBef>
              <a:spcAft>
                <a:spcPts val="0"/>
              </a:spcAft>
              <a:defRPr/>
            </a:lvl8pPr>
            <a:lvl9pPr marL="1828800" marR="0" indent="0" algn="r" rtl="0">
              <a:spcBef>
                <a:spcPts val="0"/>
              </a:spcBef>
              <a:spcAft>
                <a:spcPts val="0"/>
              </a:spcAft>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a:lvl1pPr>
            <a:lvl2pPr marL="742950" marR="0" indent="-107950" algn="l" rtl="0">
              <a:spcBef>
                <a:spcPts val="560"/>
              </a:spcBef>
              <a:spcAft>
                <a:spcPts val="0"/>
              </a:spcAft>
              <a:buClr>
                <a:schemeClr val="dk1"/>
              </a:buClr>
              <a:buFont typeface="Arial"/>
              <a:buChar char="–"/>
              <a:defRPr/>
            </a:lvl2pPr>
            <a:lvl3pPr marL="1143000" marR="0" indent="-76200" algn="l" rtl="0">
              <a:spcBef>
                <a:spcPts val="480"/>
              </a:spcBef>
              <a:spcAft>
                <a:spcPts val="0"/>
              </a:spcAft>
              <a:buClr>
                <a:schemeClr val="dk1"/>
              </a:buClr>
              <a:buFont typeface="Arial"/>
              <a:buChar char="•"/>
              <a:defRPr/>
            </a:lvl3pPr>
            <a:lvl4pPr marL="1600200" marR="0" indent="-101600" algn="l" rtl="0">
              <a:spcBef>
                <a:spcPts val="400"/>
              </a:spcBef>
              <a:spcAft>
                <a:spcPts val="0"/>
              </a:spcAft>
              <a:buClr>
                <a:schemeClr val="dk1"/>
              </a:buClr>
              <a:buFont typeface="Arial"/>
              <a:buChar char="–"/>
              <a:defRPr/>
            </a:lvl4pPr>
            <a:lvl5pPr marL="2057400" marR="0" indent="-101600" algn="l" rtl="0">
              <a:spcBef>
                <a:spcPts val="400"/>
              </a:spcBef>
              <a:spcAft>
                <a:spcPts val="0"/>
              </a:spcAft>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3" name="Shape 13"/>
          <p:cNvSpPr txBox="1">
            <a:spLocks noGrp="1"/>
          </p:cNvSpPr>
          <p:nvPr>
            <p:ph type="ftr" idx="11"/>
          </p:nvPr>
        </p:nvSpPr>
        <p:spPr>
          <a:xfrm>
            <a:off x="1476375" y="6356350"/>
            <a:ext cx="5759449"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onsulmexchicago.com/" TargetMode="External"/><Relationship Id="rId7" Type="http://schemas.openxmlformats.org/officeDocument/2006/relationships/image" Target="../media/image19.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mailto:mmiranda@sre.gob.m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ctrTitle"/>
          </p:nvPr>
        </p:nvSpPr>
        <p:spPr>
          <a:xfrm>
            <a:off x="533400" y="1066800"/>
            <a:ext cx="8001000" cy="32766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5000" b="1" dirty="0">
                <a:solidFill>
                  <a:schemeClr val="tx1"/>
                </a:solidFill>
                <a:latin typeface="Calibri"/>
                <a:ea typeface="Calibri"/>
                <a:cs typeface="Calibri"/>
                <a:sym typeface="Calibri"/>
              </a:rPr>
              <a:t/>
            </a:r>
            <a:br>
              <a:rPr lang="en-US" sz="5000" b="1" dirty="0">
                <a:solidFill>
                  <a:schemeClr val="tx1"/>
                </a:solidFill>
                <a:latin typeface="Calibri"/>
                <a:ea typeface="Calibri"/>
                <a:cs typeface="Calibri"/>
                <a:sym typeface="Calibri"/>
              </a:rPr>
            </a:br>
            <a:r>
              <a:rPr lang="en-US" sz="5000" b="1" dirty="0">
                <a:solidFill>
                  <a:schemeClr val="tx1"/>
                </a:solidFill>
                <a:latin typeface="Calibri"/>
                <a:ea typeface="Calibri"/>
                <a:cs typeface="Calibri"/>
                <a:sym typeface="Calibri"/>
              </a:rPr>
              <a:t>The Mexican Consular Network in the United States</a:t>
            </a:r>
          </a:p>
        </p:txBody>
      </p:sp>
      <p:sp>
        <p:nvSpPr>
          <p:cNvPr id="96" name="Shape 96"/>
          <p:cNvSpPr txBox="1"/>
          <p:nvPr/>
        </p:nvSpPr>
        <p:spPr>
          <a:xfrm>
            <a:off x="2667000" y="4953000"/>
            <a:ext cx="5867400" cy="1477328"/>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endParaRPr lang="en-US" sz="2400" b="1" dirty="0">
              <a:solidFill>
                <a:srgbClr val="595959"/>
              </a:solidFill>
              <a:latin typeface="Calibri"/>
              <a:ea typeface="Calibri"/>
              <a:cs typeface="Calibri"/>
              <a:sym typeface="Calibri"/>
            </a:endParaRPr>
          </a:p>
          <a:p>
            <a:pPr marL="0" marR="0" lvl="0" indent="0" algn="r" rtl="0">
              <a:spcBef>
                <a:spcPts val="0"/>
              </a:spcBef>
              <a:buSzPct val="25000"/>
              <a:buNone/>
            </a:pPr>
            <a:r>
              <a:rPr lang="es-MX" sz="2400" b="1" dirty="0" err="1" smtClean="0">
                <a:solidFill>
                  <a:schemeClr val="tx1"/>
                </a:solidFill>
                <a:latin typeface="Calibri"/>
                <a:ea typeface="Calibri"/>
                <a:cs typeface="Calibri"/>
                <a:sym typeface="Calibri"/>
              </a:rPr>
              <a:t>March</a:t>
            </a:r>
            <a:r>
              <a:rPr lang="es-MX" sz="2400" b="1" dirty="0" smtClean="0">
                <a:solidFill>
                  <a:schemeClr val="tx1"/>
                </a:solidFill>
                <a:latin typeface="Calibri"/>
                <a:ea typeface="Calibri"/>
                <a:cs typeface="Calibri"/>
                <a:sym typeface="Calibri"/>
              </a:rPr>
              <a:t>, </a:t>
            </a:r>
            <a:r>
              <a:rPr lang="es-MX" sz="2400" b="1" dirty="0">
                <a:solidFill>
                  <a:schemeClr val="tx1"/>
                </a:solidFill>
                <a:latin typeface="Calibri"/>
                <a:ea typeface="Calibri"/>
                <a:cs typeface="Calibri"/>
                <a:sym typeface="Calibri"/>
              </a:rPr>
              <a:t>2017</a:t>
            </a:r>
          </a:p>
          <a:p>
            <a:pPr marL="0" marR="0" lvl="0" indent="0" algn="l" rtl="0">
              <a:spcBef>
                <a:spcPts val="0"/>
              </a:spcBef>
              <a:buNone/>
            </a:pPr>
            <a:endParaRPr sz="1800" b="0" i="0" u="none" strike="noStrike" cap="none" baseline="0" dirty="0">
              <a:solidFill>
                <a:srgbClr val="595959"/>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3200" b="1" dirty="0" err="1">
                <a:latin typeface="Calibri" panose="020F0502020204030204" pitchFamily="34" charset="0"/>
                <a:cs typeface="Calibri" panose="020F0502020204030204" pitchFamily="34" charset="0"/>
              </a:rPr>
              <a:t>MiConsulmex</a:t>
            </a:r>
            <a:r>
              <a:rPr lang="es-MX" sz="3200" b="1" dirty="0">
                <a:latin typeface="Calibri" panose="020F0502020204030204" pitchFamily="34" charset="0"/>
                <a:cs typeface="Calibri" panose="020F0502020204030204" pitchFamily="34" charset="0"/>
              </a:rPr>
              <a:t> App</a:t>
            </a:r>
            <a:endParaRPr lang="en-US" sz="3200"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idx="12"/>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11</a:t>
            </a:fld>
            <a:endParaRPr lang="en-US" dirty="0"/>
          </a:p>
        </p:txBody>
      </p:sp>
      <p:sp>
        <p:nvSpPr>
          <p:cNvPr id="5" name="Shape 127"/>
          <p:cNvSpPr txBox="1">
            <a:spLocks noGrp="1"/>
          </p:cNvSpPr>
          <p:nvPr>
            <p:ph type="body" idx="1"/>
          </p:nvPr>
        </p:nvSpPr>
        <p:spPr>
          <a:xfrm>
            <a:off x="228600" y="1066800"/>
            <a:ext cx="5638800" cy="5410200"/>
          </a:xfrm>
          <a:prstGeom prst="rect">
            <a:avLst/>
          </a:prstGeom>
        </p:spPr>
        <p:txBody>
          <a:bodyPr lIns="91425" tIns="91425" rIns="91425" bIns="91425" anchor="t" anchorCtr="0">
            <a:noAutofit/>
          </a:bodyPr>
          <a:lstStyle/>
          <a:p>
            <a:pPr lvl="1" indent="444500" rtl="0">
              <a:spcBef>
                <a:spcPts val="0"/>
              </a:spcBef>
              <a:buClr>
                <a:schemeClr val="dk1"/>
              </a:buClr>
              <a:buSzPct val="100000"/>
              <a:buFont typeface="Calibri"/>
              <a:buChar char="•"/>
            </a:pPr>
            <a:r>
              <a:rPr lang="en-US" sz="2800" b="1" dirty="0">
                <a:solidFill>
                  <a:schemeClr val="dk1"/>
                </a:solidFill>
                <a:latin typeface="Calibri"/>
                <a:ea typeface="Calibri"/>
                <a:cs typeface="Calibri"/>
                <a:sym typeface="Calibri"/>
              </a:rPr>
              <a:t>Free consular services </a:t>
            </a:r>
            <a:r>
              <a:rPr lang="en-US" sz="2800" b="1" dirty="0" smtClean="0">
                <a:solidFill>
                  <a:schemeClr val="dk1"/>
                </a:solidFill>
                <a:latin typeface="Calibri"/>
                <a:ea typeface="Calibri"/>
                <a:cs typeface="Calibri"/>
                <a:sym typeface="Calibri"/>
              </a:rPr>
              <a:t>app</a:t>
            </a:r>
          </a:p>
          <a:p>
            <a:pPr lvl="1" indent="444500" rtl="0">
              <a:spcBef>
                <a:spcPts val="0"/>
              </a:spcBef>
              <a:buClr>
                <a:schemeClr val="dk1"/>
              </a:buClr>
              <a:buSzPct val="100000"/>
              <a:buFont typeface="Calibri"/>
              <a:buChar char="•"/>
            </a:pPr>
            <a:endParaRPr lang="en-US" sz="2800" b="1" dirty="0">
              <a:solidFill>
                <a:schemeClr val="dk1"/>
              </a:solidFill>
              <a:latin typeface="Calibri"/>
              <a:ea typeface="Calibri"/>
              <a:cs typeface="Calibri"/>
              <a:sym typeface="Calibri"/>
            </a:endParaRPr>
          </a:p>
          <a:p>
            <a:pPr lvl="1" indent="444500" rtl="0">
              <a:spcBef>
                <a:spcPts val="0"/>
              </a:spcBef>
              <a:buClr>
                <a:schemeClr val="dk1"/>
              </a:buClr>
              <a:buSzPct val="100000"/>
              <a:buFont typeface="Calibri"/>
              <a:buChar char="•"/>
            </a:pPr>
            <a:r>
              <a:rPr lang="es-MX" sz="2800" b="1" dirty="0" err="1">
                <a:solidFill>
                  <a:schemeClr val="dk1"/>
                </a:solidFill>
                <a:latin typeface="Calibri"/>
                <a:ea typeface="Calibri"/>
                <a:cs typeface="Calibri"/>
                <a:sym typeface="Calibri"/>
              </a:rPr>
              <a:t>About</a:t>
            </a:r>
            <a:r>
              <a:rPr lang="es-MX" sz="2800" b="1" dirty="0">
                <a:solidFill>
                  <a:schemeClr val="dk1"/>
                </a:solidFill>
                <a:latin typeface="Calibri"/>
                <a:ea typeface="Calibri"/>
                <a:cs typeface="Calibri"/>
                <a:sym typeface="Calibri"/>
              </a:rPr>
              <a:t> 160,000 </a:t>
            </a:r>
            <a:r>
              <a:rPr lang="es-MX" sz="2800" b="1" dirty="0" err="1">
                <a:solidFill>
                  <a:schemeClr val="dk1"/>
                </a:solidFill>
                <a:latin typeface="Calibri"/>
                <a:ea typeface="Calibri"/>
                <a:cs typeface="Calibri"/>
                <a:sym typeface="Calibri"/>
              </a:rPr>
              <a:t>downloads</a:t>
            </a:r>
            <a:endParaRPr lang="es-MX" sz="2800" b="1" dirty="0">
              <a:solidFill>
                <a:schemeClr val="dk1"/>
              </a:solidFill>
              <a:latin typeface="Calibri"/>
              <a:ea typeface="Calibri"/>
              <a:cs typeface="Calibri"/>
              <a:sym typeface="Calibri"/>
            </a:endParaRPr>
          </a:p>
          <a:p>
            <a:pPr lvl="1" indent="444500" rtl="0">
              <a:spcBef>
                <a:spcPts val="0"/>
              </a:spcBef>
              <a:buClr>
                <a:schemeClr val="dk1"/>
              </a:buClr>
              <a:buSzPct val="100000"/>
              <a:buFont typeface="Calibri"/>
              <a:buChar char="•"/>
            </a:pPr>
            <a:endParaRPr lang="es-MX" sz="2800" b="1" dirty="0" smtClean="0">
              <a:solidFill>
                <a:schemeClr val="dk1"/>
              </a:solidFill>
              <a:latin typeface="Calibri"/>
              <a:ea typeface="Calibri"/>
              <a:cs typeface="Calibri"/>
              <a:sym typeface="Calibri"/>
            </a:endParaRPr>
          </a:p>
          <a:p>
            <a:pPr lvl="1" indent="444500" rtl="0">
              <a:spcBef>
                <a:spcPts val="0"/>
              </a:spcBef>
              <a:buClr>
                <a:schemeClr val="dk1"/>
              </a:buClr>
              <a:buSzPct val="100000"/>
              <a:buFont typeface="Calibri"/>
              <a:buChar char="•"/>
            </a:pPr>
            <a:r>
              <a:rPr lang="es-MX" sz="2800" b="1" dirty="0" err="1" smtClean="0">
                <a:solidFill>
                  <a:schemeClr val="dk1"/>
                </a:solidFill>
                <a:latin typeface="Calibri"/>
                <a:ea typeface="Calibri"/>
                <a:cs typeface="Calibri"/>
                <a:sym typeface="Calibri"/>
              </a:rPr>
              <a:t>Available</a:t>
            </a:r>
            <a:r>
              <a:rPr lang="es-MX" sz="2800" b="1" dirty="0" smtClean="0">
                <a:solidFill>
                  <a:schemeClr val="dk1"/>
                </a:solidFill>
                <a:latin typeface="Calibri"/>
                <a:ea typeface="Calibri"/>
                <a:cs typeface="Calibri"/>
                <a:sym typeface="Calibri"/>
              </a:rPr>
              <a:t> </a:t>
            </a:r>
            <a:r>
              <a:rPr lang="es-MX" sz="2800" b="1" dirty="0" err="1">
                <a:solidFill>
                  <a:schemeClr val="dk1"/>
                </a:solidFill>
                <a:latin typeface="Calibri"/>
                <a:ea typeface="Calibri"/>
                <a:cs typeface="Calibri"/>
                <a:sym typeface="Calibri"/>
              </a:rPr>
              <a:t>on</a:t>
            </a:r>
            <a:r>
              <a:rPr lang="es-MX" sz="2800" b="1" dirty="0">
                <a:solidFill>
                  <a:schemeClr val="dk1"/>
                </a:solidFill>
                <a:latin typeface="Calibri"/>
                <a:ea typeface="Calibri"/>
                <a:cs typeface="Calibri"/>
                <a:sym typeface="Calibri"/>
              </a:rPr>
              <a:t> Apple Store and Google Play</a:t>
            </a:r>
          </a:p>
          <a:p>
            <a:pPr lvl="1" indent="444500" rtl="0">
              <a:spcBef>
                <a:spcPts val="0"/>
              </a:spcBef>
              <a:buClr>
                <a:schemeClr val="dk1"/>
              </a:buClr>
              <a:buSzPct val="100000"/>
              <a:buFont typeface="Calibri"/>
              <a:buChar char="•"/>
            </a:pPr>
            <a:endParaRPr lang="es-MX" sz="2800" b="1" dirty="0" smtClean="0">
              <a:solidFill>
                <a:schemeClr val="dk1"/>
              </a:solidFill>
              <a:latin typeface="Calibri"/>
              <a:ea typeface="Calibri"/>
              <a:cs typeface="Calibri"/>
              <a:sym typeface="Calibri"/>
            </a:endParaRPr>
          </a:p>
          <a:p>
            <a:pPr lvl="1" indent="444500" rtl="0">
              <a:spcBef>
                <a:spcPts val="0"/>
              </a:spcBef>
              <a:buClr>
                <a:schemeClr val="dk1"/>
              </a:buClr>
              <a:buSzPct val="100000"/>
              <a:buFont typeface="Calibri"/>
              <a:buChar char="•"/>
            </a:pPr>
            <a:r>
              <a:rPr lang="es-MX" sz="2800" b="1" dirty="0" smtClean="0">
                <a:solidFill>
                  <a:schemeClr val="dk1"/>
                </a:solidFill>
                <a:latin typeface="Calibri"/>
                <a:ea typeface="Calibri"/>
                <a:cs typeface="Calibri"/>
                <a:sym typeface="Calibri"/>
              </a:rPr>
              <a:t>Has </a:t>
            </a:r>
            <a:r>
              <a:rPr lang="es-MX" sz="2800" b="1" dirty="0">
                <a:solidFill>
                  <a:schemeClr val="dk1"/>
                </a:solidFill>
                <a:latin typeface="Calibri"/>
                <a:ea typeface="Calibri"/>
                <a:cs typeface="Calibri"/>
                <a:sym typeface="Calibri"/>
              </a:rPr>
              <a:t>9 </a:t>
            </a:r>
            <a:r>
              <a:rPr lang="es-MX" sz="2800" b="1" dirty="0" err="1">
                <a:solidFill>
                  <a:schemeClr val="dk1"/>
                </a:solidFill>
                <a:latin typeface="Calibri"/>
                <a:ea typeface="Calibri"/>
                <a:cs typeface="Calibri"/>
                <a:sym typeface="Calibri"/>
              </a:rPr>
              <a:t>sections</a:t>
            </a:r>
            <a:r>
              <a:rPr lang="es-MX" sz="2800" b="1" dirty="0">
                <a:solidFill>
                  <a:schemeClr val="dk1"/>
                </a:solidFill>
                <a:latin typeface="Calibri"/>
                <a:ea typeface="Calibri"/>
                <a:cs typeface="Calibri"/>
                <a:sym typeface="Calibri"/>
              </a:rPr>
              <a:t> </a:t>
            </a:r>
            <a:r>
              <a:rPr lang="es-MX" sz="2800" b="1" dirty="0" err="1">
                <a:solidFill>
                  <a:schemeClr val="dk1"/>
                </a:solidFill>
                <a:latin typeface="Calibri"/>
                <a:ea typeface="Calibri"/>
                <a:cs typeface="Calibri"/>
                <a:sym typeface="Calibri"/>
              </a:rPr>
              <a:t>with</a:t>
            </a:r>
            <a:r>
              <a:rPr lang="es-MX" sz="2800" b="1" dirty="0">
                <a:solidFill>
                  <a:schemeClr val="dk1"/>
                </a:solidFill>
                <a:latin typeface="Calibri"/>
                <a:ea typeface="Calibri"/>
                <a:cs typeface="Calibri"/>
                <a:sym typeface="Calibri"/>
              </a:rPr>
              <a:t> </a:t>
            </a:r>
            <a:r>
              <a:rPr lang="es-MX" sz="2800" b="1" dirty="0" err="1">
                <a:solidFill>
                  <a:schemeClr val="dk1"/>
                </a:solidFill>
                <a:latin typeface="Calibri"/>
                <a:ea typeface="Calibri"/>
                <a:cs typeface="Calibri"/>
                <a:sym typeface="Calibri"/>
              </a:rPr>
              <a:t>information</a:t>
            </a:r>
            <a:r>
              <a:rPr lang="es-MX" sz="2800" b="1" dirty="0">
                <a:solidFill>
                  <a:schemeClr val="dk1"/>
                </a:solidFill>
                <a:latin typeface="Calibri"/>
                <a:ea typeface="Calibri"/>
                <a:cs typeface="Calibri"/>
                <a:sym typeface="Calibri"/>
              </a:rPr>
              <a:t> in </a:t>
            </a:r>
            <a:r>
              <a:rPr lang="es-MX" sz="2800" b="1" dirty="0" err="1">
                <a:solidFill>
                  <a:schemeClr val="dk1"/>
                </a:solidFill>
                <a:latin typeface="Calibri"/>
                <a:ea typeface="Calibri"/>
                <a:cs typeface="Calibri"/>
                <a:sym typeface="Calibri"/>
              </a:rPr>
              <a:t>plain</a:t>
            </a:r>
            <a:r>
              <a:rPr lang="es-MX" sz="2800" b="1" dirty="0">
                <a:solidFill>
                  <a:schemeClr val="dk1"/>
                </a:solidFill>
                <a:latin typeface="Calibri"/>
                <a:ea typeface="Calibri"/>
                <a:cs typeface="Calibri"/>
                <a:sym typeface="Calibri"/>
              </a:rPr>
              <a:t> </a:t>
            </a:r>
            <a:r>
              <a:rPr lang="es-MX" sz="2800" b="1" dirty="0" err="1" smtClean="0">
                <a:solidFill>
                  <a:schemeClr val="dk1"/>
                </a:solidFill>
                <a:latin typeface="Calibri"/>
                <a:ea typeface="Calibri"/>
                <a:cs typeface="Calibri"/>
                <a:sym typeface="Calibri"/>
              </a:rPr>
              <a:t>language</a:t>
            </a:r>
            <a:endParaRPr lang="es-MX" sz="2800" b="1" dirty="0" smtClean="0">
              <a:solidFill>
                <a:schemeClr val="dk1"/>
              </a:solidFill>
              <a:latin typeface="Calibri"/>
              <a:ea typeface="Calibri"/>
              <a:cs typeface="Calibri"/>
              <a:sym typeface="Calibri"/>
            </a:endParaRPr>
          </a:p>
          <a:p>
            <a:pPr lvl="1" indent="444500" rtl="0">
              <a:spcBef>
                <a:spcPts val="0"/>
              </a:spcBef>
              <a:buClr>
                <a:schemeClr val="dk1"/>
              </a:buClr>
              <a:buSzPct val="100000"/>
              <a:buFont typeface="Calibri"/>
              <a:buChar char="•"/>
            </a:pPr>
            <a:endParaRPr lang="es-MX" sz="2800" b="1" dirty="0">
              <a:solidFill>
                <a:schemeClr val="dk1"/>
              </a:solidFill>
              <a:latin typeface="Calibri"/>
              <a:ea typeface="Calibri"/>
              <a:cs typeface="Calibri"/>
              <a:sym typeface="Calibri"/>
            </a:endParaRPr>
          </a:p>
          <a:p>
            <a:pPr lvl="1" indent="444500" rtl="0">
              <a:spcBef>
                <a:spcPts val="0"/>
              </a:spcBef>
              <a:buClr>
                <a:schemeClr val="dk1"/>
              </a:buClr>
              <a:buSzPct val="100000"/>
              <a:buFont typeface="Calibri"/>
              <a:buChar char="•"/>
            </a:pPr>
            <a:r>
              <a:rPr lang="es-MX" sz="2800" b="1" dirty="0" err="1" smtClean="0">
                <a:solidFill>
                  <a:schemeClr val="dk1"/>
                </a:solidFill>
                <a:latin typeface="Calibri"/>
                <a:ea typeface="Calibri"/>
                <a:cs typeface="Calibri"/>
                <a:sym typeface="Calibri"/>
              </a:rPr>
              <a:t>Constantly</a:t>
            </a:r>
            <a:r>
              <a:rPr lang="es-MX" sz="2800" b="1" dirty="0" smtClean="0">
                <a:solidFill>
                  <a:schemeClr val="dk1"/>
                </a:solidFill>
                <a:latin typeface="Calibri"/>
                <a:ea typeface="Calibri"/>
                <a:cs typeface="Calibri"/>
                <a:sym typeface="Calibri"/>
              </a:rPr>
              <a:t> </a:t>
            </a:r>
            <a:r>
              <a:rPr lang="es-MX" sz="2800" b="1" dirty="0" err="1" smtClean="0">
                <a:solidFill>
                  <a:schemeClr val="dk1"/>
                </a:solidFill>
                <a:latin typeface="Calibri"/>
                <a:ea typeface="Calibri"/>
                <a:cs typeface="Calibri"/>
                <a:sym typeface="Calibri"/>
              </a:rPr>
              <a:t>updated</a:t>
            </a:r>
            <a:endParaRPr lang="es-MX" sz="2800" b="1" dirty="0">
              <a:solidFill>
                <a:schemeClr val="dk1"/>
              </a:solidFill>
              <a:latin typeface="Calibri"/>
              <a:ea typeface="Calibri"/>
              <a:cs typeface="Calibri"/>
              <a:sym typeface="Calibri"/>
            </a:endParaRPr>
          </a:p>
          <a:p>
            <a:pPr lvl="1" indent="444500" rtl="0">
              <a:spcBef>
                <a:spcPts val="0"/>
              </a:spcBef>
              <a:buClr>
                <a:schemeClr val="dk1"/>
              </a:buClr>
              <a:buSzPct val="100000"/>
              <a:buFont typeface="Calibri"/>
              <a:buChar char="•"/>
            </a:pPr>
            <a:endParaRPr lang="en-US" sz="2400" b="1" dirty="0">
              <a:solidFill>
                <a:schemeClr val="dk1"/>
              </a:solidFill>
              <a:latin typeface="Calibri"/>
              <a:ea typeface="Calibri"/>
              <a:cs typeface="Calibri"/>
              <a:sym typeface="Calibri"/>
            </a:endParaRPr>
          </a:p>
          <a:p>
            <a:pPr marL="0" lvl="0" indent="0" rtl="0">
              <a:spcBef>
                <a:spcPts val="0"/>
              </a:spcBef>
              <a:buClr>
                <a:schemeClr val="dk1"/>
              </a:buClr>
              <a:buFont typeface="Arial"/>
              <a:buNone/>
            </a:pPr>
            <a:endParaRPr lang="en-US" sz="2000" b="1" i="1" dirty="0">
              <a:solidFill>
                <a:schemeClr val="dk1"/>
              </a:solidFill>
              <a:latin typeface="Calibri"/>
              <a:ea typeface="Calibri"/>
              <a:cs typeface="Calibri"/>
              <a:sym typeface="Calibri"/>
            </a:endParaRPr>
          </a:p>
          <a:p>
            <a:pPr marL="0" lvl="0" indent="0" rtl="0">
              <a:spcBef>
                <a:spcPts val="0"/>
              </a:spcBef>
              <a:buClr>
                <a:schemeClr val="dk1"/>
              </a:buClr>
              <a:buFont typeface="Arial"/>
              <a:buNone/>
            </a:pPr>
            <a:endParaRPr sz="2000" b="1" i="1" dirty="0">
              <a:solidFill>
                <a:schemeClr val="dk1"/>
              </a:solidFill>
              <a:latin typeface="Calibri"/>
              <a:ea typeface="Calibri"/>
              <a:cs typeface="Calibri"/>
              <a:sym typeface="Calibri"/>
            </a:endParaRPr>
          </a:p>
          <a:p>
            <a:pPr>
              <a:spcBef>
                <a:spcPts val="0"/>
              </a:spcBef>
              <a:buNone/>
            </a:pPr>
            <a:endParaRPr sz="2400" b="1" dirty="0">
              <a:latin typeface="Calibri"/>
              <a:ea typeface="Calibri"/>
              <a:cs typeface="Calibri"/>
              <a:sym typeface="Calibri"/>
            </a:endParaRPr>
          </a:p>
        </p:txBody>
      </p:sp>
      <p:pic>
        <p:nvPicPr>
          <p:cNvPr id="6" name="Picture 5"/>
          <p:cNvPicPr>
            <a:picLocks noChangeAspect="1"/>
          </p:cNvPicPr>
          <p:nvPr/>
        </p:nvPicPr>
        <p:blipFill>
          <a:blip r:embed="rId2"/>
          <a:stretch>
            <a:fillRect/>
          </a:stretch>
        </p:blipFill>
        <p:spPr>
          <a:xfrm>
            <a:off x="6058920" y="1752600"/>
            <a:ext cx="2581103" cy="4343401"/>
          </a:xfrm>
          <a:prstGeom prst="rect">
            <a:avLst/>
          </a:prstGeom>
        </p:spPr>
      </p:pic>
    </p:spTree>
    <p:extLst>
      <p:ext uri="{BB962C8B-B14F-4D97-AF65-F5344CB8AC3E}">
        <p14:creationId xmlns:p14="http://schemas.microsoft.com/office/powerpoint/2010/main" val="569425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3200" b="1" dirty="0" err="1">
                <a:latin typeface="Calibri" panose="020F0502020204030204" pitchFamily="34" charset="0"/>
              </a:rPr>
              <a:t>Take</a:t>
            </a:r>
            <a:r>
              <a:rPr lang="es-MX" sz="3200" b="1" dirty="0">
                <a:latin typeface="Calibri" panose="020F0502020204030204" pitchFamily="34" charset="0"/>
              </a:rPr>
              <a:t> </a:t>
            </a:r>
            <a:r>
              <a:rPr lang="es-MX" sz="3200" b="1" dirty="0" err="1">
                <a:latin typeface="Calibri" panose="020F0502020204030204" pitchFamily="34" charset="0"/>
              </a:rPr>
              <a:t>away</a:t>
            </a:r>
            <a:r>
              <a:rPr lang="es-MX" sz="3200" b="1" dirty="0">
                <a:latin typeface="Calibri" panose="020F0502020204030204" pitchFamily="34" charset="0"/>
              </a:rPr>
              <a:t> </a:t>
            </a:r>
            <a:r>
              <a:rPr lang="es-MX" sz="3200" b="1" dirty="0" err="1">
                <a:latin typeface="Calibri" panose="020F0502020204030204" pitchFamily="34" charset="0"/>
              </a:rPr>
              <a:t>messages</a:t>
            </a:r>
            <a:endParaRPr lang="en-US" sz="3200" dirty="0"/>
          </a:p>
        </p:txBody>
      </p:sp>
      <p:sp>
        <p:nvSpPr>
          <p:cNvPr id="3" name="Text Placeholder 2"/>
          <p:cNvSpPr>
            <a:spLocks noGrp="1"/>
          </p:cNvSpPr>
          <p:nvPr>
            <p:ph type="body" idx="1"/>
          </p:nvPr>
        </p:nvSpPr>
        <p:spPr/>
        <p:txBody>
          <a:bodyPr/>
          <a:lstStyle/>
          <a:p>
            <a:pPr indent="-342900">
              <a:buFont typeface="Arial" panose="020B0604020202020204" pitchFamily="34" charset="0"/>
              <a:buChar char="•"/>
            </a:pPr>
            <a:r>
              <a:rPr lang="es-MX" sz="2800" b="1" dirty="0" err="1">
                <a:latin typeface="Calibri" panose="020F0502020204030204" pitchFamily="34" charset="0"/>
              </a:rPr>
              <a:t>Mexican</a:t>
            </a:r>
            <a:r>
              <a:rPr lang="es-MX" sz="2800" b="1" dirty="0">
                <a:latin typeface="Calibri" panose="020F0502020204030204" pitchFamily="34" charset="0"/>
              </a:rPr>
              <a:t> </a:t>
            </a:r>
            <a:r>
              <a:rPr lang="es-MX" sz="2800" b="1" dirty="0" err="1">
                <a:latin typeface="Calibri" panose="020F0502020204030204" pitchFamily="34" charset="0"/>
              </a:rPr>
              <a:t>consulates</a:t>
            </a:r>
            <a:r>
              <a:rPr lang="es-MX" sz="2800" b="1" dirty="0">
                <a:latin typeface="Calibri" panose="020F0502020204030204" pitchFamily="34" charset="0"/>
              </a:rPr>
              <a:t> are a </a:t>
            </a:r>
            <a:r>
              <a:rPr lang="es-MX" sz="2800" b="1" dirty="0" err="1">
                <a:latin typeface="Calibri" panose="020F0502020204030204" pitchFamily="34" charset="0"/>
              </a:rPr>
              <a:t>safe</a:t>
            </a:r>
            <a:r>
              <a:rPr lang="es-MX" sz="2800" b="1" dirty="0">
                <a:latin typeface="Calibri" panose="020F0502020204030204" pitchFamily="34" charset="0"/>
              </a:rPr>
              <a:t> and </a:t>
            </a:r>
            <a:r>
              <a:rPr lang="es-MX" sz="2800" b="1" dirty="0" err="1">
                <a:latin typeface="Calibri" panose="020F0502020204030204" pitchFamily="34" charset="0"/>
              </a:rPr>
              <a:t>trusted</a:t>
            </a:r>
            <a:r>
              <a:rPr lang="es-MX" sz="2800" b="1" dirty="0">
                <a:latin typeface="Calibri" panose="020F0502020204030204" pitchFamily="34" charset="0"/>
              </a:rPr>
              <a:t> </a:t>
            </a:r>
            <a:r>
              <a:rPr lang="es-MX" sz="2800" b="1" dirty="0" err="1">
                <a:latin typeface="Calibri" panose="020F0502020204030204" pitchFamily="34" charset="0"/>
              </a:rPr>
              <a:t>spaces</a:t>
            </a:r>
            <a:r>
              <a:rPr lang="es-MX" sz="2800" b="1" dirty="0">
                <a:latin typeface="Calibri" panose="020F0502020204030204" pitchFamily="34" charset="0"/>
              </a:rPr>
              <a:t> to </a:t>
            </a:r>
            <a:r>
              <a:rPr lang="es-MX" sz="2800" b="1" dirty="0" err="1">
                <a:latin typeface="Calibri" panose="020F0502020204030204" pitchFamily="34" charset="0"/>
              </a:rPr>
              <a:t>receive</a:t>
            </a:r>
            <a:r>
              <a:rPr lang="es-MX" sz="2800" b="1" dirty="0">
                <a:latin typeface="Calibri" panose="020F0502020204030204" pitchFamily="34" charset="0"/>
              </a:rPr>
              <a:t> </a:t>
            </a:r>
            <a:r>
              <a:rPr lang="es-MX" sz="2800" b="1" dirty="0" err="1">
                <a:latin typeface="Calibri" panose="020F0502020204030204" pitchFamily="34" charset="0"/>
              </a:rPr>
              <a:t>services</a:t>
            </a:r>
            <a:r>
              <a:rPr lang="es-MX" sz="2800" b="1" dirty="0">
                <a:latin typeface="Calibri" panose="020F0502020204030204" pitchFamily="34" charset="0"/>
              </a:rPr>
              <a:t> and </a:t>
            </a:r>
            <a:r>
              <a:rPr lang="es-MX" sz="2800" b="1" dirty="0" err="1">
                <a:latin typeface="Calibri" panose="020F0502020204030204" pitchFamily="34" charset="0"/>
              </a:rPr>
              <a:t>information</a:t>
            </a:r>
            <a:r>
              <a:rPr lang="es-MX" sz="2800" b="1" dirty="0">
                <a:latin typeface="Calibri" panose="020F0502020204030204" pitchFamily="34" charset="0"/>
              </a:rPr>
              <a:t>.</a:t>
            </a:r>
          </a:p>
          <a:p>
            <a:pPr marL="0" indent="0">
              <a:buNone/>
            </a:pPr>
            <a:endParaRPr lang="es-MX" sz="2800" b="1" dirty="0">
              <a:latin typeface="Calibri" panose="020F0502020204030204" pitchFamily="34" charset="0"/>
            </a:endParaRPr>
          </a:p>
          <a:p>
            <a:pPr indent="-342900">
              <a:buFont typeface="Arial" panose="020B0604020202020204" pitchFamily="34" charset="0"/>
              <a:buChar char="•"/>
            </a:pPr>
            <a:r>
              <a:rPr lang="es-MX" sz="2800" b="1" dirty="0" err="1">
                <a:latin typeface="Calibri" panose="020F0502020204030204" pitchFamily="34" charset="0"/>
              </a:rPr>
              <a:t>Information</a:t>
            </a:r>
            <a:r>
              <a:rPr lang="es-MX" sz="2800" b="1" dirty="0">
                <a:latin typeface="Calibri" panose="020F0502020204030204" pitchFamily="34" charset="0"/>
              </a:rPr>
              <a:t> </a:t>
            </a:r>
            <a:r>
              <a:rPr lang="es-MX" sz="2800" b="1" dirty="0" err="1">
                <a:latin typeface="Calibri" panose="020F0502020204030204" pitchFamily="34" charset="0"/>
              </a:rPr>
              <a:t>tools</a:t>
            </a:r>
            <a:r>
              <a:rPr lang="es-MX" sz="2800" b="1" dirty="0">
                <a:latin typeface="Calibri" panose="020F0502020204030204" pitchFamily="34" charset="0"/>
              </a:rPr>
              <a:t> are </a:t>
            </a:r>
            <a:r>
              <a:rPr lang="es-MX" sz="2800" b="1" dirty="0" err="1">
                <a:latin typeface="Calibri" panose="020F0502020204030204" pitchFamily="34" charset="0"/>
              </a:rPr>
              <a:t>available</a:t>
            </a:r>
            <a:r>
              <a:rPr lang="es-MX" sz="2800" b="1" dirty="0">
                <a:latin typeface="Calibri" panose="020F0502020204030204" pitchFamily="34" charset="0"/>
              </a:rPr>
              <a:t> </a:t>
            </a:r>
            <a:r>
              <a:rPr lang="es-MX" sz="2800" b="1" dirty="0" err="1">
                <a:latin typeface="Calibri" panose="020F0502020204030204" pitchFamily="34" charset="0"/>
              </a:rPr>
              <a:t>for</a:t>
            </a:r>
            <a:r>
              <a:rPr lang="es-MX" sz="2800" b="1" dirty="0">
                <a:latin typeface="Calibri" panose="020F0502020204030204" pitchFamily="34" charset="0"/>
              </a:rPr>
              <a:t> </a:t>
            </a:r>
            <a:r>
              <a:rPr lang="es-MX" sz="2800" b="1" dirty="0" err="1">
                <a:latin typeface="Calibri" panose="020F0502020204030204" pitchFamily="34" charset="0"/>
              </a:rPr>
              <a:t>everyone</a:t>
            </a:r>
            <a:r>
              <a:rPr lang="es-MX" sz="2800" b="1" dirty="0">
                <a:latin typeface="Calibri" panose="020F0502020204030204" pitchFamily="34" charset="0"/>
              </a:rPr>
              <a:t>, </a:t>
            </a:r>
            <a:r>
              <a:rPr lang="es-MX" sz="2800" b="1" dirty="0" err="1">
                <a:latin typeface="Calibri" panose="020F0502020204030204" pitchFamily="34" charset="0"/>
              </a:rPr>
              <a:t>regardless</a:t>
            </a:r>
            <a:r>
              <a:rPr lang="es-MX" sz="2800" b="1" dirty="0">
                <a:latin typeface="Calibri" panose="020F0502020204030204" pitchFamily="34" charset="0"/>
              </a:rPr>
              <a:t> of </a:t>
            </a:r>
            <a:r>
              <a:rPr lang="es-MX" sz="2800" b="1" dirty="0" err="1">
                <a:latin typeface="Calibri" panose="020F0502020204030204" pitchFamily="34" charset="0"/>
              </a:rPr>
              <a:t>national</a:t>
            </a:r>
            <a:r>
              <a:rPr lang="es-MX" sz="2800" b="1" dirty="0">
                <a:latin typeface="Calibri" panose="020F0502020204030204" pitchFamily="34" charset="0"/>
              </a:rPr>
              <a:t> </a:t>
            </a:r>
            <a:r>
              <a:rPr lang="es-MX" sz="2800" b="1" dirty="0" err="1">
                <a:latin typeface="Calibri" panose="020F0502020204030204" pitchFamily="34" charset="0"/>
              </a:rPr>
              <a:t>origin</a:t>
            </a:r>
            <a:r>
              <a:rPr lang="es-MX" sz="2800" b="1" dirty="0">
                <a:latin typeface="Calibri" panose="020F0502020204030204" pitchFamily="34" charset="0"/>
              </a:rPr>
              <a:t> </a:t>
            </a:r>
            <a:r>
              <a:rPr lang="es-MX" sz="2800" b="1" dirty="0" err="1">
                <a:latin typeface="Calibri" panose="020F0502020204030204" pitchFamily="34" charset="0"/>
              </a:rPr>
              <a:t>or</a:t>
            </a:r>
            <a:r>
              <a:rPr lang="es-MX" sz="2800" b="1" dirty="0">
                <a:latin typeface="Calibri" panose="020F0502020204030204" pitchFamily="34" charset="0"/>
              </a:rPr>
              <a:t> </a:t>
            </a:r>
            <a:r>
              <a:rPr lang="es-MX" sz="2800" b="1" dirty="0" err="1">
                <a:latin typeface="Calibri" panose="020F0502020204030204" pitchFamily="34" charset="0"/>
              </a:rPr>
              <a:t>immigration</a:t>
            </a:r>
            <a:r>
              <a:rPr lang="es-MX" sz="2800" b="1" dirty="0">
                <a:latin typeface="Calibri" panose="020F0502020204030204" pitchFamily="34" charset="0"/>
              </a:rPr>
              <a:t> status.</a:t>
            </a:r>
          </a:p>
          <a:p>
            <a:pPr marL="0" indent="0">
              <a:buNone/>
            </a:pPr>
            <a:endParaRPr lang="es-MX" sz="2800" b="1" dirty="0">
              <a:latin typeface="Calibri" panose="020F0502020204030204" pitchFamily="34" charset="0"/>
            </a:endParaRPr>
          </a:p>
          <a:p>
            <a:pPr indent="-342900">
              <a:buFont typeface="Arial" panose="020B0604020202020204" pitchFamily="34" charset="0"/>
              <a:buChar char="•"/>
            </a:pPr>
            <a:r>
              <a:rPr lang="es-MX" sz="2800" b="1" dirty="0" err="1">
                <a:latin typeface="Calibri" panose="020F0502020204030204" pitchFamily="34" charset="0"/>
              </a:rPr>
              <a:t>Referral</a:t>
            </a:r>
            <a:r>
              <a:rPr lang="es-MX" sz="2800" b="1" dirty="0">
                <a:latin typeface="Calibri" panose="020F0502020204030204" pitchFamily="34" charset="0"/>
              </a:rPr>
              <a:t> and </a:t>
            </a:r>
            <a:r>
              <a:rPr lang="es-MX" sz="2800" b="1" dirty="0" err="1">
                <a:latin typeface="Calibri" panose="020F0502020204030204" pitchFamily="34" charset="0"/>
              </a:rPr>
              <a:t>partnership</a:t>
            </a:r>
            <a:r>
              <a:rPr lang="es-MX" sz="2800" b="1" dirty="0">
                <a:latin typeface="Calibri" panose="020F0502020204030204" pitchFamily="34" charset="0"/>
              </a:rPr>
              <a:t> </a:t>
            </a:r>
            <a:r>
              <a:rPr lang="es-MX" sz="2800" b="1" dirty="0" err="1">
                <a:latin typeface="Calibri" panose="020F0502020204030204" pitchFamily="34" charset="0"/>
              </a:rPr>
              <a:t>opportunities</a:t>
            </a:r>
            <a:r>
              <a:rPr lang="es-MX" sz="2800" b="1" dirty="0">
                <a:latin typeface="Calibri" panose="020F0502020204030204" pitchFamily="34" charset="0"/>
              </a:rPr>
              <a:t>.</a:t>
            </a:r>
          </a:p>
          <a:p>
            <a:endParaRPr lang="en-US" dirty="0"/>
          </a:p>
        </p:txBody>
      </p:sp>
      <p:sp>
        <p:nvSpPr>
          <p:cNvPr id="4" name="Slide Number Placeholder 3"/>
          <p:cNvSpPr>
            <a:spLocks noGrp="1"/>
          </p:cNvSpPr>
          <p:nvPr>
            <p:ph type="sldNum" idx="12"/>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12</a:t>
            </a:fld>
            <a:endParaRPr lang="en-US" dirty="0"/>
          </a:p>
        </p:txBody>
      </p:sp>
    </p:spTree>
    <p:extLst>
      <p:ext uri="{BB962C8B-B14F-4D97-AF65-F5344CB8AC3E}">
        <p14:creationId xmlns:p14="http://schemas.microsoft.com/office/powerpoint/2010/main" val="959317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b="27377"/>
          <a:stretch/>
        </p:blipFill>
        <p:spPr>
          <a:xfrm>
            <a:off x="4991725" y="1337978"/>
            <a:ext cx="3360233" cy="2160150"/>
          </a:xfrm>
          <a:prstGeom prst="rect">
            <a:avLst/>
          </a:prstGeom>
        </p:spPr>
      </p:pic>
      <p:pic>
        <p:nvPicPr>
          <p:cNvPr id="5" name="Picture 4" descr="C:\Users\sraguilar\Documents\SRAQ\EDUCACIÓN\TEMAS Y DOCTOS. GRALES\DOC GRALES VARIOS\LOGOS VARIOS\Logo CGM horizontal.jpg">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772" y="308902"/>
            <a:ext cx="1868287" cy="518871"/>
          </a:xfrm>
          <a:prstGeom prst="rect">
            <a:avLst/>
          </a:prstGeom>
          <a:noFill/>
          <a:ln>
            <a:noFill/>
          </a:ln>
        </p:spPr>
      </p:pic>
      <p:sp>
        <p:nvSpPr>
          <p:cNvPr id="2" name="Content Placeholder 1"/>
          <p:cNvSpPr>
            <a:spLocks noGrp="1"/>
          </p:cNvSpPr>
          <p:nvPr>
            <p:ph idx="1"/>
          </p:nvPr>
        </p:nvSpPr>
        <p:spPr>
          <a:xfrm>
            <a:off x="382555" y="214120"/>
            <a:ext cx="8229600" cy="708434"/>
          </a:xfrm>
        </p:spPr>
        <p:txBody>
          <a:bodyPr/>
          <a:lstStyle/>
          <a:p>
            <a:pPr marL="0" indent="0" algn="r">
              <a:buNone/>
            </a:pPr>
            <a:r>
              <a:rPr lang="es-MX" sz="2800" b="1" dirty="0" err="1" smtClean="0">
                <a:latin typeface="+mj-lt"/>
              </a:rPr>
              <a:t>Know</a:t>
            </a:r>
            <a:r>
              <a:rPr lang="es-MX" sz="2800" b="1" dirty="0" smtClean="0">
                <a:latin typeface="+mj-lt"/>
              </a:rPr>
              <a:t> </a:t>
            </a:r>
            <a:r>
              <a:rPr lang="es-MX" sz="2800" b="1" dirty="0" err="1" smtClean="0">
                <a:latin typeface="+mj-lt"/>
              </a:rPr>
              <a:t>Your</a:t>
            </a:r>
            <a:r>
              <a:rPr lang="es-MX" sz="2800" b="1" dirty="0" smtClean="0">
                <a:latin typeface="+mj-lt"/>
              </a:rPr>
              <a:t> </a:t>
            </a:r>
            <a:r>
              <a:rPr lang="es-MX" sz="2800" b="1" dirty="0" err="1" smtClean="0">
                <a:latin typeface="+mj-lt"/>
              </a:rPr>
              <a:t>Rights</a:t>
            </a:r>
            <a:endParaRPr lang="en-US" sz="2800" b="1" dirty="0">
              <a:latin typeface="+mj-lt"/>
            </a:endParaRPr>
          </a:p>
        </p:txBody>
      </p:sp>
      <p:cxnSp>
        <p:nvCxnSpPr>
          <p:cNvPr id="6" name="Straight Connector 5"/>
          <p:cNvCxnSpPr/>
          <p:nvPr/>
        </p:nvCxnSpPr>
        <p:spPr>
          <a:xfrm flipV="1">
            <a:off x="382555" y="1026366"/>
            <a:ext cx="8412480" cy="0"/>
          </a:xfrm>
          <a:prstGeom prst="line">
            <a:avLst/>
          </a:prstGeom>
          <a:ln w="57150" cap="sq" cmpd="sng">
            <a:solidFill>
              <a:schemeClr val="accent6">
                <a:lumMod val="75000"/>
              </a:schemeClr>
            </a:solidFill>
          </a:ln>
        </p:spPr>
        <p:style>
          <a:lnRef idx="1">
            <a:schemeClr val="dk1"/>
          </a:lnRef>
          <a:fillRef idx="0">
            <a:schemeClr val="dk1"/>
          </a:fillRef>
          <a:effectRef idx="0">
            <a:schemeClr val="dk1"/>
          </a:effectRef>
          <a:fontRef idx="minor">
            <a:schemeClr val="tx1"/>
          </a:fontRef>
        </p:style>
      </p:cxnSp>
      <p:pic>
        <p:nvPicPr>
          <p:cNvPr id="8" name="Content Placeholder 3"/>
          <p:cNvPicPr>
            <a:picLocks noChangeAspect="1"/>
          </p:cNvPicPr>
          <p:nvPr/>
        </p:nvPicPr>
        <p:blipFill rotWithShape="1">
          <a:blip r:embed="rId5" cstate="print">
            <a:extLst>
              <a:ext uri="{28A0092B-C50C-407E-A947-70E740481C1C}">
                <a14:useLocalDpi xmlns:a14="http://schemas.microsoft.com/office/drawing/2010/main" val="0"/>
              </a:ext>
            </a:extLst>
          </a:blip>
          <a:srcRect t="895" b="16915"/>
          <a:stretch/>
        </p:blipFill>
        <p:spPr>
          <a:xfrm>
            <a:off x="287772" y="1166258"/>
            <a:ext cx="4421575" cy="331618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3505" y="2983043"/>
            <a:ext cx="4861118" cy="3747921"/>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5287" y="4234050"/>
            <a:ext cx="3226531" cy="2496914"/>
          </a:xfrm>
          <a:prstGeom prst="rect">
            <a:avLst/>
          </a:prstGeom>
        </p:spPr>
      </p:pic>
    </p:spTree>
    <p:extLst>
      <p:ext uri="{BB962C8B-B14F-4D97-AF65-F5344CB8AC3E}">
        <p14:creationId xmlns:p14="http://schemas.microsoft.com/office/powerpoint/2010/main" val="1000208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2589"/>
            <a:ext cx="8229600" cy="1143000"/>
          </a:xfrm>
        </p:spPr>
        <p:txBody>
          <a:bodyPr/>
          <a:lstStyle/>
          <a:p>
            <a:endParaRPr lang="en-US" b="1" dirty="0">
              <a:latin typeface="Soberana Sans" panose="02000000000000000000" pitchFamily="50" charset="0"/>
            </a:endParaRPr>
          </a:p>
        </p:txBody>
      </p:sp>
      <p:pic>
        <p:nvPicPr>
          <p:cNvPr id="3" name="Picture 2"/>
          <p:cNvPicPr>
            <a:picLocks noChangeAspect="1"/>
          </p:cNvPicPr>
          <p:nvPr/>
        </p:nvPicPr>
        <p:blipFill>
          <a:blip r:embed="rId2"/>
          <a:stretch>
            <a:fillRect/>
          </a:stretch>
        </p:blipFill>
        <p:spPr>
          <a:xfrm>
            <a:off x="-1" y="1430843"/>
            <a:ext cx="3066758" cy="2771335"/>
          </a:xfrm>
          <a:prstGeom prst="rect">
            <a:avLst/>
          </a:prstGeom>
        </p:spPr>
      </p:pic>
      <p:pic>
        <p:nvPicPr>
          <p:cNvPr id="5" name="Picture 4"/>
          <p:cNvPicPr>
            <a:picLocks noChangeAspect="1"/>
          </p:cNvPicPr>
          <p:nvPr/>
        </p:nvPicPr>
        <p:blipFill>
          <a:blip r:embed="rId3"/>
          <a:stretch>
            <a:fillRect/>
          </a:stretch>
        </p:blipFill>
        <p:spPr>
          <a:xfrm>
            <a:off x="3066757" y="1430843"/>
            <a:ext cx="3123029" cy="2795913"/>
          </a:xfrm>
          <a:prstGeom prst="rect">
            <a:avLst/>
          </a:prstGeom>
        </p:spPr>
      </p:pic>
      <p:pic>
        <p:nvPicPr>
          <p:cNvPr id="7" name="Picture 6"/>
          <p:cNvPicPr>
            <a:picLocks noChangeAspect="1"/>
          </p:cNvPicPr>
          <p:nvPr/>
        </p:nvPicPr>
        <p:blipFill>
          <a:blip r:embed="rId4"/>
          <a:stretch>
            <a:fillRect/>
          </a:stretch>
        </p:blipFill>
        <p:spPr>
          <a:xfrm>
            <a:off x="6189786" y="1430843"/>
            <a:ext cx="2954214" cy="2785402"/>
          </a:xfrm>
          <a:prstGeom prst="rect">
            <a:avLst/>
          </a:prstGeom>
        </p:spPr>
      </p:pic>
      <p:pic>
        <p:nvPicPr>
          <p:cNvPr id="8" name="Picture 7"/>
          <p:cNvPicPr>
            <a:picLocks noChangeAspect="1"/>
          </p:cNvPicPr>
          <p:nvPr/>
        </p:nvPicPr>
        <p:blipFill>
          <a:blip r:embed="rId5"/>
          <a:stretch>
            <a:fillRect/>
          </a:stretch>
        </p:blipFill>
        <p:spPr>
          <a:xfrm>
            <a:off x="-1" y="4202178"/>
            <a:ext cx="3066757" cy="2655822"/>
          </a:xfrm>
          <a:prstGeom prst="rect">
            <a:avLst/>
          </a:prstGeom>
        </p:spPr>
      </p:pic>
      <p:pic>
        <p:nvPicPr>
          <p:cNvPr id="9" name="Picture 8"/>
          <p:cNvPicPr>
            <a:picLocks noChangeAspect="1"/>
          </p:cNvPicPr>
          <p:nvPr/>
        </p:nvPicPr>
        <p:blipFill>
          <a:blip r:embed="rId6"/>
          <a:stretch>
            <a:fillRect/>
          </a:stretch>
        </p:blipFill>
        <p:spPr>
          <a:xfrm>
            <a:off x="3066754" y="4202177"/>
            <a:ext cx="3066759" cy="2655823"/>
          </a:xfrm>
          <a:prstGeom prst="rect">
            <a:avLst/>
          </a:prstGeom>
        </p:spPr>
      </p:pic>
      <p:pic>
        <p:nvPicPr>
          <p:cNvPr id="10" name="Picture 9"/>
          <p:cNvPicPr>
            <a:picLocks noChangeAspect="1"/>
          </p:cNvPicPr>
          <p:nvPr/>
        </p:nvPicPr>
        <p:blipFill>
          <a:blip r:embed="rId7"/>
          <a:stretch>
            <a:fillRect/>
          </a:stretch>
        </p:blipFill>
        <p:spPr>
          <a:xfrm>
            <a:off x="6133510" y="4202176"/>
            <a:ext cx="3010489" cy="2665832"/>
          </a:xfrm>
          <a:prstGeom prst="rect">
            <a:avLst/>
          </a:prstGeom>
        </p:spPr>
      </p:pic>
      <p:sp>
        <p:nvSpPr>
          <p:cNvPr id="6" name="Text Placeholder 5"/>
          <p:cNvSpPr>
            <a:spLocks noGrp="1"/>
          </p:cNvSpPr>
          <p:nvPr>
            <p:ph type="body" idx="1"/>
          </p:nvPr>
        </p:nvSpPr>
        <p:spPr/>
        <p:txBody>
          <a:bodyPr/>
          <a:lstStyle/>
          <a:p>
            <a:endParaRPr lang="es-MX"/>
          </a:p>
        </p:txBody>
      </p:sp>
    </p:spTree>
    <p:extLst>
      <p:ext uri="{BB962C8B-B14F-4D97-AF65-F5344CB8AC3E}">
        <p14:creationId xmlns:p14="http://schemas.microsoft.com/office/powerpoint/2010/main" val="334910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6" presetClass="entr" presetSubtype="21"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16" presetClass="entr" presetSubtype="21"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457200" y="762000"/>
            <a:ext cx="8229600" cy="5638800"/>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chemeClr val="dk1"/>
              </a:buClr>
              <a:buFont typeface="Arial"/>
              <a:buNone/>
            </a:pPr>
            <a:r>
              <a:rPr lang="es-MX" sz="2800" b="1" u="sng" dirty="0" err="1">
                <a:solidFill>
                  <a:schemeClr val="tx1"/>
                </a:solidFill>
                <a:latin typeface="Calibri"/>
                <a:ea typeface="Calibri"/>
                <a:cs typeface="Calibri"/>
              </a:rPr>
              <a:t>Contact</a:t>
            </a:r>
            <a:r>
              <a:rPr lang="es-MX" sz="2800" b="1" u="sng" dirty="0">
                <a:solidFill>
                  <a:schemeClr val="tx1"/>
                </a:solidFill>
                <a:latin typeface="Calibri"/>
                <a:ea typeface="Calibri"/>
                <a:cs typeface="Calibri"/>
              </a:rPr>
              <a:t> </a:t>
            </a:r>
            <a:r>
              <a:rPr lang="es-MX" sz="2800" b="1" u="sng" dirty="0" err="1">
                <a:solidFill>
                  <a:schemeClr val="tx1"/>
                </a:solidFill>
                <a:latin typeface="Calibri"/>
                <a:ea typeface="Calibri"/>
                <a:cs typeface="Calibri"/>
              </a:rPr>
              <a:t>information</a:t>
            </a:r>
            <a:r>
              <a:rPr lang="es-MX" sz="2800" b="1" u="sng" dirty="0">
                <a:solidFill>
                  <a:schemeClr val="tx1"/>
                </a:solidFill>
                <a:latin typeface="Calibri"/>
                <a:ea typeface="Calibri"/>
                <a:cs typeface="Calibri"/>
              </a:rPr>
              <a:t>:</a:t>
            </a:r>
          </a:p>
          <a:p>
            <a:pPr marL="342900" marR="0" lvl="0" indent="-342900" algn="ctr" rtl="0">
              <a:spcBef>
                <a:spcPts val="0"/>
              </a:spcBef>
              <a:spcAft>
                <a:spcPts val="0"/>
              </a:spcAft>
              <a:buClr>
                <a:schemeClr val="dk1"/>
              </a:buClr>
              <a:buFont typeface="Arial"/>
              <a:buNone/>
            </a:pPr>
            <a:endParaRPr sz="2800" b="1" dirty="0">
              <a:solidFill>
                <a:schemeClr val="tx1"/>
              </a:solidFill>
              <a:latin typeface="Calibri"/>
              <a:ea typeface="Calibri"/>
              <a:cs typeface="Calibri"/>
            </a:endParaRPr>
          </a:p>
          <a:p>
            <a:pPr marL="342900" marR="0" lvl="0" indent="-342900" algn="ctr" rtl="0">
              <a:spcBef>
                <a:spcPts val="640"/>
              </a:spcBef>
              <a:spcAft>
                <a:spcPts val="0"/>
              </a:spcAft>
              <a:buClr>
                <a:schemeClr val="dk1"/>
              </a:buClr>
              <a:buFont typeface="Arial"/>
              <a:buNone/>
            </a:pPr>
            <a:endParaRPr lang="es-MX" sz="2800" b="1" dirty="0">
              <a:solidFill>
                <a:schemeClr val="dk1"/>
              </a:solidFill>
              <a:latin typeface="Calibri"/>
              <a:ea typeface="Calibri"/>
              <a:cs typeface="Calibri"/>
              <a:sym typeface="Calibri"/>
            </a:endParaRPr>
          </a:p>
          <a:p>
            <a:pPr marL="342900" marR="0" lvl="0" indent="-342900" algn="ctr" rtl="0">
              <a:spcBef>
                <a:spcPts val="640"/>
              </a:spcBef>
              <a:spcAft>
                <a:spcPts val="0"/>
              </a:spcAft>
              <a:buClr>
                <a:schemeClr val="dk1"/>
              </a:buClr>
              <a:buFont typeface="Arial"/>
              <a:buNone/>
            </a:pPr>
            <a:r>
              <a:rPr lang="es-MX" sz="2800" b="1" i="0" u="none" strike="noStrike" cap="none" baseline="0" dirty="0" err="1">
                <a:solidFill>
                  <a:schemeClr val="dk1"/>
                </a:solidFill>
                <a:latin typeface="Calibri"/>
                <a:ea typeface="Calibri"/>
                <a:cs typeface="Calibri"/>
                <a:sym typeface="Calibri"/>
              </a:rPr>
              <a:t>Consulate</a:t>
            </a:r>
            <a:r>
              <a:rPr lang="es-MX" sz="2800" b="1" i="0" u="none" strike="noStrike" cap="none" baseline="0" dirty="0">
                <a:solidFill>
                  <a:schemeClr val="dk1"/>
                </a:solidFill>
                <a:latin typeface="Calibri"/>
                <a:ea typeface="Calibri"/>
                <a:cs typeface="Calibri"/>
                <a:sym typeface="Calibri"/>
              </a:rPr>
              <a:t> General of Mexico in Chicago</a:t>
            </a:r>
          </a:p>
          <a:p>
            <a:pPr marL="342900" marR="0" lvl="0" indent="-342900" algn="ctr" rtl="0">
              <a:spcBef>
                <a:spcPts val="640"/>
              </a:spcBef>
              <a:spcAft>
                <a:spcPts val="0"/>
              </a:spcAft>
              <a:buClr>
                <a:schemeClr val="dk1"/>
              </a:buClr>
              <a:buFont typeface="Arial"/>
              <a:buNone/>
            </a:pPr>
            <a:r>
              <a:rPr lang="es-MX" sz="2800" b="1" dirty="0">
                <a:solidFill>
                  <a:schemeClr val="dk1"/>
                </a:solidFill>
                <a:latin typeface="Calibri"/>
                <a:ea typeface="Calibri"/>
                <a:cs typeface="Calibri"/>
                <a:sym typeface="Calibri"/>
              </a:rPr>
              <a:t>Marcelino Miranda</a:t>
            </a:r>
            <a:endParaRPr lang="es-MX" sz="2800" b="1" i="0" u="none" strike="noStrike" cap="none" baseline="0" dirty="0">
              <a:solidFill>
                <a:schemeClr val="dk1"/>
              </a:solidFill>
              <a:latin typeface="Calibri"/>
              <a:ea typeface="Calibri"/>
              <a:cs typeface="Calibri"/>
              <a:sym typeface="Calibri"/>
            </a:endParaRPr>
          </a:p>
          <a:p>
            <a:pPr marL="342900" marR="0" lvl="0" indent="-342900" algn="ctr" rtl="0">
              <a:spcBef>
                <a:spcPts val="640"/>
              </a:spcBef>
              <a:spcAft>
                <a:spcPts val="0"/>
              </a:spcAft>
              <a:buClr>
                <a:schemeClr val="dk1"/>
              </a:buClr>
              <a:buFont typeface="Arial"/>
              <a:buNone/>
            </a:pPr>
            <a:r>
              <a:rPr lang="es-MX" sz="2800" b="1" dirty="0">
                <a:solidFill>
                  <a:schemeClr val="dk1"/>
                </a:solidFill>
                <a:latin typeface="Calibri"/>
                <a:ea typeface="Calibri"/>
                <a:cs typeface="Calibri"/>
                <a:sym typeface="Calibri"/>
                <a:hlinkClick r:id="rId3"/>
              </a:rPr>
              <a:t>mmiranda@sre.gob.mx</a:t>
            </a:r>
            <a:endParaRPr lang="es-MX" sz="2800" b="1" dirty="0">
              <a:solidFill>
                <a:schemeClr val="dk1"/>
              </a:solidFill>
              <a:latin typeface="Calibri"/>
              <a:ea typeface="Calibri"/>
              <a:cs typeface="Calibri"/>
              <a:sym typeface="Calibri"/>
            </a:endParaRPr>
          </a:p>
          <a:p>
            <a:pPr marL="342900" marR="0" lvl="0" indent="-342900" algn="ctr" rtl="0">
              <a:spcBef>
                <a:spcPts val="640"/>
              </a:spcBef>
              <a:spcAft>
                <a:spcPts val="0"/>
              </a:spcAft>
              <a:buClr>
                <a:schemeClr val="dk1"/>
              </a:buClr>
              <a:buFont typeface="Arial"/>
              <a:buNone/>
            </a:pPr>
            <a:endParaRPr lang="es-MX" sz="2800" b="1"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763842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4606892" y="3962400"/>
            <a:ext cx="3505200" cy="2362200"/>
          </a:xfrm>
          <a:prstGeom prst="rect">
            <a:avLst/>
          </a:prstGeom>
          <a:noFill/>
          <a:ln>
            <a:noFill/>
          </a:ln>
        </p:spPr>
        <p:txBody>
          <a:bodyPr lIns="91425" tIns="45700" rIns="91425" bIns="45700" anchor="t" anchorCtr="0">
            <a:noAutofit/>
          </a:bodyPr>
          <a:lstStyle/>
          <a:p>
            <a:pPr marL="0" lvl="0" indent="0" algn="r">
              <a:spcBef>
                <a:spcPts val="0"/>
              </a:spcBef>
              <a:buClr>
                <a:srgbClr val="595959"/>
              </a:buClr>
              <a:buSzPct val="25000"/>
              <a:buNone/>
            </a:pPr>
            <a:r>
              <a:rPr lang="en-US" sz="2500" b="1" dirty="0">
                <a:solidFill>
                  <a:schemeClr val="tx1"/>
                </a:solidFill>
                <a:latin typeface="Calibri"/>
                <a:ea typeface="Calibri"/>
                <a:cs typeface="Calibri"/>
                <a:sym typeface="Calibri"/>
              </a:rPr>
              <a:t>Mexico has the largest consular network of one country in another</a:t>
            </a:r>
            <a:r>
              <a:rPr lang="en-US" sz="2500" b="1" dirty="0" smtClean="0">
                <a:solidFill>
                  <a:schemeClr val="tx1"/>
                </a:solidFill>
                <a:latin typeface="Calibri"/>
                <a:ea typeface="Calibri"/>
                <a:cs typeface="Calibri"/>
                <a:sym typeface="Calibri"/>
              </a:rPr>
              <a:t>:</a:t>
            </a:r>
          </a:p>
          <a:p>
            <a:pPr marL="0" lvl="0" indent="0" algn="r">
              <a:spcBef>
                <a:spcPts val="0"/>
              </a:spcBef>
              <a:buClr>
                <a:srgbClr val="595959"/>
              </a:buClr>
              <a:buSzPct val="25000"/>
              <a:buNone/>
            </a:pPr>
            <a:r>
              <a:rPr lang="en-US" sz="2500" b="1" dirty="0" smtClean="0">
                <a:solidFill>
                  <a:schemeClr val="tx1"/>
                </a:solidFill>
                <a:latin typeface="Calibri"/>
                <a:ea typeface="Calibri"/>
                <a:cs typeface="Calibri"/>
                <a:sym typeface="Calibri"/>
              </a:rPr>
              <a:t> </a:t>
            </a:r>
          </a:p>
          <a:p>
            <a:pPr marL="0" lvl="0" indent="0" algn="r">
              <a:spcBef>
                <a:spcPts val="0"/>
              </a:spcBef>
              <a:buClr>
                <a:srgbClr val="595959"/>
              </a:buClr>
              <a:buSzPct val="25000"/>
              <a:buNone/>
            </a:pPr>
            <a:r>
              <a:rPr lang="en-US" sz="2500" b="1" dirty="0" smtClean="0">
                <a:solidFill>
                  <a:schemeClr val="tx1"/>
                </a:solidFill>
                <a:latin typeface="Calibri"/>
                <a:ea typeface="Calibri"/>
                <a:cs typeface="Calibri"/>
                <a:sym typeface="Calibri"/>
              </a:rPr>
              <a:t>50 </a:t>
            </a:r>
            <a:r>
              <a:rPr lang="en-US" sz="2500" b="1" dirty="0">
                <a:solidFill>
                  <a:schemeClr val="tx1"/>
                </a:solidFill>
                <a:latin typeface="Calibri"/>
                <a:ea typeface="Calibri"/>
                <a:cs typeface="Calibri"/>
                <a:sym typeface="Calibri"/>
              </a:rPr>
              <a:t>consulates</a:t>
            </a:r>
            <a:r>
              <a:rPr lang="en-US" sz="2500" dirty="0">
                <a:solidFill>
                  <a:schemeClr val="tx1"/>
                </a:solidFill>
                <a:latin typeface="Calibri"/>
                <a:ea typeface="Calibri"/>
                <a:cs typeface="Calibri"/>
                <a:sym typeface="Calibri"/>
              </a:rPr>
              <a:t> </a:t>
            </a:r>
            <a:r>
              <a:rPr lang="en-US" sz="2500" b="1" dirty="0">
                <a:solidFill>
                  <a:schemeClr val="tx1"/>
                </a:solidFill>
                <a:latin typeface="Calibri"/>
                <a:ea typeface="Calibri"/>
                <a:cs typeface="Calibri"/>
                <a:sym typeface="Calibri"/>
              </a:rPr>
              <a:t>in the </a:t>
            </a:r>
            <a:r>
              <a:rPr lang="en-US" sz="2500" b="1" dirty="0" smtClean="0">
                <a:solidFill>
                  <a:schemeClr val="tx1"/>
                </a:solidFill>
                <a:latin typeface="Calibri"/>
                <a:ea typeface="Calibri"/>
                <a:cs typeface="Calibri"/>
                <a:sym typeface="Calibri"/>
              </a:rPr>
              <a:t>US.</a:t>
            </a:r>
            <a:endParaRPr lang="en-US" sz="2500" b="1" dirty="0">
              <a:solidFill>
                <a:schemeClr val="tx1"/>
              </a:solidFill>
              <a:latin typeface="Calibri"/>
              <a:ea typeface="Calibri"/>
              <a:cs typeface="Calibri"/>
              <a:sym typeface="Calibri"/>
            </a:endParaRPr>
          </a:p>
        </p:txBody>
      </p:sp>
      <p:pic>
        <p:nvPicPr>
          <p:cNvPr id="102" name="Shape 102"/>
          <p:cNvPicPr preferRelativeResize="0"/>
          <p:nvPr/>
        </p:nvPicPr>
        <p:blipFill rotWithShape="1">
          <a:blip r:embed="rId3">
            <a:alphaModFix/>
          </a:blip>
          <a:srcRect/>
          <a:stretch/>
        </p:blipFill>
        <p:spPr>
          <a:xfrm>
            <a:off x="533400" y="3581400"/>
            <a:ext cx="3505200" cy="2590800"/>
          </a:xfrm>
          <a:prstGeom prst="rect">
            <a:avLst/>
          </a:prstGeom>
          <a:noFill/>
          <a:ln>
            <a:noFill/>
          </a:ln>
        </p:spPr>
      </p:pic>
      <p:pic>
        <p:nvPicPr>
          <p:cNvPr id="103" name="Shape 103"/>
          <p:cNvPicPr preferRelativeResize="0"/>
          <p:nvPr/>
        </p:nvPicPr>
        <p:blipFill rotWithShape="1">
          <a:blip r:embed="rId4">
            <a:alphaModFix/>
          </a:blip>
          <a:srcRect/>
          <a:stretch/>
        </p:blipFill>
        <p:spPr>
          <a:xfrm>
            <a:off x="4191000" y="1066800"/>
            <a:ext cx="3924299" cy="2514599"/>
          </a:xfrm>
          <a:prstGeom prst="rect">
            <a:avLst/>
          </a:prstGeom>
          <a:noFill/>
          <a:ln>
            <a:noFill/>
          </a:ln>
        </p:spPr>
      </p:pic>
      <p:sp>
        <p:nvSpPr>
          <p:cNvPr id="104" name="Shape 104"/>
          <p:cNvSpPr txBox="1"/>
          <p:nvPr/>
        </p:nvSpPr>
        <p:spPr>
          <a:xfrm>
            <a:off x="533400" y="1143000"/>
            <a:ext cx="3352799" cy="2286000"/>
          </a:xfrm>
          <a:prstGeom prst="rect">
            <a:avLst/>
          </a:prstGeom>
          <a:noFill/>
          <a:ln>
            <a:noFill/>
          </a:ln>
        </p:spPr>
        <p:txBody>
          <a:bodyPr lIns="91425" tIns="45700" rIns="91425" bIns="45700" anchor="t" anchorCtr="0">
            <a:noAutofit/>
          </a:bodyPr>
          <a:lstStyle/>
          <a:p>
            <a:pPr lvl="0">
              <a:buSzPct val="25000"/>
            </a:pPr>
            <a:r>
              <a:rPr lang="en-US" sz="2500" b="1" dirty="0" smtClean="0">
                <a:solidFill>
                  <a:schemeClr val="tx1"/>
                </a:solidFill>
                <a:latin typeface="Calibri"/>
                <a:ea typeface="Calibri"/>
                <a:cs typeface="Calibri"/>
                <a:sym typeface="Calibri"/>
              </a:rPr>
              <a:t>33.7 </a:t>
            </a:r>
            <a:r>
              <a:rPr lang="en-US" sz="2500" b="1" dirty="0">
                <a:solidFill>
                  <a:schemeClr val="tx1"/>
                </a:solidFill>
                <a:latin typeface="Calibri"/>
                <a:ea typeface="Calibri"/>
                <a:cs typeface="Calibri"/>
                <a:sym typeface="Calibri"/>
              </a:rPr>
              <a:t>million people of Mexican origin in the </a:t>
            </a:r>
            <a:r>
              <a:rPr lang="en-US" sz="2500" b="1" dirty="0" smtClean="0">
                <a:solidFill>
                  <a:schemeClr val="tx1"/>
                </a:solidFill>
                <a:latin typeface="Calibri"/>
                <a:ea typeface="Calibri"/>
                <a:cs typeface="Calibri"/>
                <a:sym typeface="Calibri"/>
              </a:rPr>
              <a:t>US</a:t>
            </a:r>
          </a:p>
          <a:p>
            <a:pPr lvl="0">
              <a:buSzPct val="25000"/>
            </a:pPr>
            <a:endParaRPr lang="en-US" sz="2500" b="1" dirty="0">
              <a:solidFill>
                <a:schemeClr val="tx1"/>
              </a:solidFill>
              <a:latin typeface="Calibri"/>
              <a:ea typeface="Calibri"/>
              <a:cs typeface="Calibri"/>
              <a:sym typeface="Calibri"/>
            </a:endParaRPr>
          </a:p>
          <a:p>
            <a:pPr lvl="0">
              <a:buSzPct val="25000"/>
            </a:pPr>
            <a:r>
              <a:rPr lang="en-US" sz="2500" b="1" dirty="0" smtClean="0">
                <a:solidFill>
                  <a:schemeClr val="tx1"/>
                </a:solidFill>
                <a:latin typeface="Calibri"/>
                <a:ea typeface="Calibri"/>
                <a:cs typeface="Calibri"/>
                <a:sym typeface="Calibri"/>
              </a:rPr>
              <a:t>11.4 </a:t>
            </a:r>
            <a:r>
              <a:rPr lang="en-US" sz="2500" b="1" dirty="0">
                <a:solidFill>
                  <a:schemeClr val="tx1"/>
                </a:solidFill>
                <a:latin typeface="Calibri"/>
                <a:ea typeface="Calibri"/>
                <a:cs typeface="Calibri"/>
                <a:sym typeface="Calibri"/>
              </a:rPr>
              <a:t>million of them born in Mexico</a:t>
            </a:r>
            <a:r>
              <a:rPr lang="en-US" sz="2500" b="1" dirty="0">
                <a:solidFill>
                  <a:schemeClr val="tx1"/>
                </a:solidFill>
              </a:rPr>
              <a:t>.</a:t>
            </a:r>
          </a:p>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p:txBody>
      </p:sp>
      <p:sp>
        <p:nvSpPr>
          <p:cNvPr id="6" name="Title 1"/>
          <p:cNvSpPr>
            <a:spLocks noGrp="1"/>
          </p:cNvSpPr>
          <p:nvPr>
            <p:ph type="title"/>
          </p:nvPr>
        </p:nvSpPr>
        <p:spPr>
          <a:xfrm>
            <a:off x="663575" y="0"/>
            <a:ext cx="8229600" cy="1143000"/>
          </a:xfrm>
        </p:spPr>
        <p:txBody>
          <a:bodyPr/>
          <a:lstStyle/>
          <a:p>
            <a:r>
              <a:rPr lang="es-MX" sz="3200" b="1" dirty="0" err="1">
                <a:latin typeface="Calibri" panose="020F0502020204030204" pitchFamily="34" charset="0"/>
                <a:cs typeface="Calibri" panose="020F0502020204030204" pitchFamily="34" charset="0"/>
              </a:rPr>
              <a:t>Facts</a:t>
            </a:r>
            <a:endParaRPr lang="en-US" sz="3200" b="1" dirty="0">
              <a:latin typeface="Calibri" panose="020F0502020204030204" pitchFamily="34" charset="0"/>
              <a:cs typeface="Calibri" panose="020F0502020204030204" pitchFamily="34" charset="0"/>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8600" y="1066800"/>
            <a:ext cx="8840709" cy="5707440"/>
          </a:xfrm>
          <a:prstGeom prst="rect">
            <a:avLst/>
          </a:prstGeom>
        </p:spPr>
      </p:pic>
      <p:sp>
        <p:nvSpPr>
          <p:cNvPr id="4" name="Title 1"/>
          <p:cNvSpPr>
            <a:spLocks noGrp="1"/>
          </p:cNvSpPr>
          <p:nvPr>
            <p:ph type="title"/>
          </p:nvPr>
        </p:nvSpPr>
        <p:spPr>
          <a:xfrm>
            <a:off x="663575" y="0"/>
            <a:ext cx="8229600" cy="1143000"/>
          </a:xfrm>
        </p:spPr>
        <p:txBody>
          <a:bodyPr/>
          <a:lstStyle/>
          <a:p>
            <a:r>
              <a:rPr lang="es-MX" sz="3200" b="1" dirty="0">
                <a:latin typeface="Calibri" panose="020F0502020204030204" pitchFamily="34" charset="0"/>
                <a:cs typeface="Calibri" panose="020F0502020204030204" pitchFamily="34" charset="0"/>
              </a:rPr>
              <a:t>Consular footprint</a:t>
            </a:r>
            <a:endParaRPr lang="en-US" sz="3200" b="1" dirty="0">
              <a:latin typeface="Calibri" panose="020F0502020204030204" pitchFamily="34" charset="0"/>
              <a:cs typeface="Calibri" panose="020F0502020204030204" pitchFamily="34" charset="0"/>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5</a:t>
            </a:fld>
            <a:endParaRPr lang="en-US" dirty="0"/>
          </a:p>
        </p:txBody>
      </p:sp>
      <p:sp>
        <p:nvSpPr>
          <p:cNvPr id="4" name="Title 1"/>
          <p:cNvSpPr txBox="1">
            <a:spLocks/>
          </p:cNvSpPr>
          <p:nvPr/>
        </p:nvSpPr>
        <p:spPr>
          <a:xfrm>
            <a:off x="762000" y="423250"/>
            <a:ext cx="8229600" cy="1143000"/>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stStyle>
          <a:p>
            <a:pPr algn="r"/>
            <a:r>
              <a:rPr lang="en-US" sz="3200" b="1" dirty="0">
                <a:latin typeface="Calibri"/>
                <a:cs typeface="Calibri"/>
              </a:rPr>
              <a:t>Main Services</a:t>
            </a:r>
          </a:p>
        </p:txBody>
      </p:sp>
      <p:sp>
        <p:nvSpPr>
          <p:cNvPr id="5" name="Text Placeholder 2"/>
          <p:cNvSpPr txBox="1">
            <a:spLocks/>
          </p:cNvSpPr>
          <p:nvPr/>
        </p:nvSpPr>
        <p:spPr>
          <a:xfrm>
            <a:off x="457200" y="1600200"/>
            <a:ext cx="8229600" cy="4525963"/>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endParaRPr lang="en-US" sz="2800" b="1" dirty="0">
              <a:latin typeface="Calibri"/>
              <a:cs typeface="Calibri"/>
            </a:endParaRPr>
          </a:p>
          <a:p>
            <a:pPr marL="457200" indent="-457200">
              <a:buFont typeface="Arial" panose="020B0604020202020204" pitchFamily="34" charset="0"/>
              <a:buChar char="•"/>
            </a:pPr>
            <a:r>
              <a:rPr lang="en-US" sz="2800" b="1" dirty="0">
                <a:latin typeface="Calibri"/>
                <a:cs typeface="Calibri"/>
              </a:rPr>
              <a:t>Consular protection and assistance to Mexican nationals </a:t>
            </a:r>
          </a:p>
          <a:p>
            <a:pPr marL="457200" indent="-457200">
              <a:buFont typeface="Arial" panose="020B0604020202020204" pitchFamily="34" charset="0"/>
              <a:buChar char="•"/>
            </a:pPr>
            <a:endParaRPr lang="en-US" sz="2800" b="1" dirty="0">
              <a:latin typeface="Calibri"/>
              <a:cs typeface="Calibri"/>
            </a:endParaRPr>
          </a:p>
          <a:p>
            <a:pPr marL="457200" indent="-457200">
              <a:buFont typeface="Arial" panose="020B0604020202020204" pitchFamily="34" charset="0"/>
              <a:buChar char="•"/>
            </a:pPr>
            <a:r>
              <a:rPr lang="en-US" sz="2800" b="1" dirty="0">
                <a:latin typeface="Calibri"/>
                <a:cs typeface="Calibri"/>
              </a:rPr>
              <a:t>Document services to Mexican and foreign nationals</a:t>
            </a:r>
          </a:p>
          <a:p>
            <a:pPr marL="457200" indent="-457200">
              <a:buFont typeface="Arial" panose="020B0604020202020204" pitchFamily="34" charset="0"/>
              <a:buChar char="•"/>
            </a:pPr>
            <a:endParaRPr lang="en-US" sz="2800" b="1" dirty="0">
              <a:latin typeface="Calibri"/>
              <a:cs typeface="Calibri"/>
            </a:endParaRPr>
          </a:p>
          <a:p>
            <a:pPr marL="457200" indent="-457200">
              <a:buFont typeface="Arial" panose="020B0604020202020204" pitchFamily="34" charset="0"/>
              <a:buChar char="•"/>
            </a:pPr>
            <a:r>
              <a:rPr lang="en-US" sz="2800" b="1" dirty="0">
                <a:latin typeface="Calibri"/>
                <a:cs typeface="Calibri"/>
              </a:rPr>
              <a:t>Community outreach programs</a:t>
            </a:r>
          </a:p>
        </p:txBody>
      </p:sp>
    </p:spTree>
    <p:extLst>
      <p:ext uri="{BB962C8B-B14F-4D97-AF65-F5344CB8AC3E}">
        <p14:creationId xmlns:p14="http://schemas.microsoft.com/office/powerpoint/2010/main" val="1939383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3200" b="1" dirty="0" err="1">
                <a:latin typeface="Calibri" panose="020F0502020204030204" pitchFamily="34" charset="0"/>
                <a:cs typeface="Calibri" panose="020F0502020204030204" pitchFamily="34" charset="0"/>
              </a:rPr>
              <a:t>Scope</a:t>
            </a:r>
            <a:r>
              <a:rPr lang="es-MX" sz="3200" b="1" dirty="0">
                <a:latin typeface="Calibri" panose="020F0502020204030204" pitchFamily="34" charset="0"/>
                <a:cs typeface="Calibri" panose="020F0502020204030204" pitchFamily="34" charset="0"/>
              </a:rPr>
              <a:t> of consular </a:t>
            </a:r>
            <a:r>
              <a:rPr lang="es-MX" sz="3200" b="1" dirty="0" err="1">
                <a:latin typeface="Calibri" panose="020F0502020204030204" pitchFamily="34" charset="0"/>
                <a:cs typeface="Calibri" panose="020F0502020204030204" pitchFamily="34" charset="0"/>
              </a:rPr>
              <a:t>services</a:t>
            </a:r>
            <a:endParaRPr lang="en-US" sz="3200"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idx="12"/>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6</a:t>
            </a:fld>
            <a:endParaRPr lang="en-US" dirty="0"/>
          </a:p>
        </p:txBody>
      </p:sp>
      <p:pic>
        <p:nvPicPr>
          <p:cNvPr id="6" name="Picture 5"/>
          <p:cNvPicPr>
            <a:picLocks noChangeAspect="1"/>
          </p:cNvPicPr>
          <p:nvPr/>
        </p:nvPicPr>
        <p:blipFill>
          <a:blip r:embed="rId2"/>
          <a:stretch>
            <a:fillRect/>
          </a:stretch>
        </p:blipFill>
        <p:spPr>
          <a:xfrm>
            <a:off x="557226" y="1287623"/>
            <a:ext cx="8137118" cy="4869784"/>
          </a:xfrm>
          <a:prstGeom prst="rect">
            <a:avLst/>
          </a:prstGeom>
        </p:spPr>
      </p:pic>
    </p:spTree>
    <p:extLst>
      <p:ext uri="{BB962C8B-B14F-4D97-AF65-F5344CB8AC3E}">
        <p14:creationId xmlns:p14="http://schemas.microsoft.com/office/powerpoint/2010/main" val="4243209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3200" b="1" dirty="0" err="1">
                <a:latin typeface="Calibri" panose="020F0502020204030204" pitchFamily="34" charset="0"/>
                <a:cs typeface="Calibri" panose="020F0502020204030204" pitchFamily="34" charset="0"/>
              </a:rPr>
              <a:t>Main</a:t>
            </a:r>
            <a:r>
              <a:rPr lang="es-MX" sz="3200" b="1" dirty="0">
                <a:latin typeface="Calibri" panose="020F0502020204030204" pitchFamily="34" charset="0"/>
                <a:cs typeface="Calibri" panose="020F0502020204030204" pitchFamily="34" charset="0"/>
              </a:rPr>
              <a:t> consular </a:t>
            </a:r>
            <a:r>
              <a:rPr lang="es-MX" sz="3200" b="1" dirty="0" err="1">
                <a:latin typeface="Calibri" panose="020F0502020204030204" pitchFamily="34" charset="0"/>
                <a:cs typeface="Calibri" panose="020F0502020204030204" pitchFamily="34" charset="0"/>
              </a:rPr>
              <a:t>protection</a:t>
            </a:r>
            <a:r>
              <a:rPr lang="es-MX" sz="3200" b="1" dirty="0">
                <a:latin typeface="Calibri" panose="020F0502020204030204" pitchFamily="34" charset="0"/>
                <a:cs typeface="Calibri" panose="020F0502020204030204" pitchFamily="34" charset="0"/>
              </a:rPr>
              <a:t> </a:t>
            </a:r>
            <a:r>
              <a:rPr lang="es-MX" sz="3200" b="1" dirty="0" err="1">
                <a:latin typeface="Calibri" panose="020F0502020204030204" pitchFamily="34" charset="0"/>
                <a:cs typeface="Calibri" panose="020F0502020204030204" pitchFamily="34" charset="0"/>
              </a:rPr>
              <a:t>services</a:t>
            </a:r>
            <a:endParaRPr lang="en-US" sz="3200" b="1"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457200" y="1371600"/>
            <a:ext cx="8229600" cy="5029200"/>
          </a:xfrm>
        </p:spPr>
        <p:txBody>
          <a:bodyPr/>
          <a:lstStyle/>
          <a:p>
            <a:pPr>
              <a:lnSpc>
                <a:spcPct val="150000"/>
              </a:lnSpc>
            </a:pPr>
            <a:r>
              <a:rPr lang="es-MX" sz="2800" b="1" dirty="0" err="1" smtClean="0">
                <a:latin typeface="Calibri" panose="020F0502020204030204" pitchFamily="34" charset="0"/>
                <a:cs typeface="Calibri" panose="020F0502020204030204" pitchFamily="34" charset="0"/>
              </a:rPr>
              <a:t>Emergency</a:t>
            </a:r>
            <a:r>
              <a:rPr lang="es-MX" sz="2800" b="1" dirty="0" smtClean="0">
                <a:latin typeface="Calibri" panose="020F0502020204030204" pitchFamily="34" charset="0"/>
                <a:cs typeface="Calibri" panose="020F0502020204030204" pitchFamily="34" charset="0"/>
              </a:rPr>
              <a:t> </a:t>
            </a:r>
            <a:r>
              <a:rPr lang="es-MX" sz="2800" b="1" dirty="0">
                <a:latin typeface="Calibri" panose="020F0502020204030204" pitchFamily="34" charset="0"/>
                <a:cs typeface="Calibri" panose="020F0502020204030204" pitchFamily="34" charset="0"/>
              </a:rPr>
              <a:t>Passports</a:t>
            </a:r>
          </a:p>
          <a:p>
            <a:pPr lvl="1"/>
            <a:r>
              <a:rPr lang="es-MX" sz="2800" b="1" dirty="0">
                <a:latin typeface="Calibri" panose="020F0502020204030204" pitchFamily="34" charset="0"/>
                <a:cs typeface="Calibri" panose="020F0502020204030204" pitchFamily="34" charset="0"/>
              </a:rPr>
              <a:t>U Visa and WAVA cases</a:t>
            </a:r>
          </a:p>
          <a:p>
            <a:pPr>
              <a:lnSpc>
                <a:spcPct val="150000"/>
              </a:lnSpc>
            </a:pPr>
            <a:r>
              <a:rPr lang="es-MX" sz="2800" b="1" dirty="0">
                <a:latin typeface="Calibri" panose="020F0502020204030204" pitchFamily="34" charset="0"/>
                <a:cs typeface="Calibri" panose="020F0502020204030204" pitchFamily="34" charset="0"/>
              </a:rPr>
              <a:t>Legal </a:t>
            </a:r>
            <a:r>
              <a:rPr lang="es-MX" sz="2800" b="1" dirty="0" err="1">
                <a:latin typeface="Calibri" panose="020F0502020204030204" pitchFamily="34" charset="0"/>
                <a:cs typeface="Calibri" panose="020F0502020204030204" pitchFamily="34" charset="0"/>
              </a:rPr>
              <a:t>assistance</a:t>
            </a:r>
            <a:r>
              <a:rPr lang="es-MX" sz="2800" b="1" dirty="0">
                <a:latin typeface="Calibri" panose="020F0502020204030204" pitchFamily="34" charset="0"/>
                <a:cs typeface="Calibri" panose="020F0502020204030204" pitchFamily="34" charset="0"/>
              </a:rPr>
              <a:t> </a:t>
            </a:r>
            <a:r>
              <a:rPr lang="es-MX" sz="2800" b="1" dirty="0" err="1">
                <a:latin typeface="Calibri" panose="020F0502020204030204" pitchFamily="34" charset="0"/>
                <a:cs typeface="Calibri" panose="020F0502020204030204" pitchFamily="34" charset="0"/>
              </a:rPr>
              <a:t>program</a:t>
            </a:r>
            <a:r>
              <a:rPr lang="es-MX" sz="2800" b="1" dirty="0">
                <a:latin typeface="Calibri" panose="020F0502020204030204" pitchFamily="34" charset="0"/>
                <a:cs typeface="Calibri" panose="020F0502020204030204" pitchFamily="34" charset="0"/>
              </a:rPr>
              <a:t> (PALE)</a:t>
            </a:r>
          </a:p>
          <a:p>
            <a:pPr>
              <a:lnSpc>
                <a:spcPct val="150000"/>
              </a:lnSpc>
            </a:pPr>
            <a:r>
              <a:rPr lang="es-MX" sz="2800" b="1" dirty="0" err="1">
                <a:latin typeface="Calibri" panose="020F0502020204030204" pitchFamily="34" charset="0"/>
                <a:cs typeface="Calibri" panose="020F0502020204030204" pitchFamily="34" charset="0"/>
              </a:rPr>
              <a:t>Special</a:t>
            </a:r>
            <a:r>
              <a:rPr lang="es-MX" sz="2800" b="1" dirty="0">
                <a:latin typeface="Calibri" panose="020F0502020204030204" pitchFamily="34" charset="0"/>
                <a:cs typeface="Calibri" panose="020F0502020204030204" pitchFamily="34" charset="0"/>
              </a:rPr>
              <a:t> </a:t>
            </a:r>
            <a:r>
              <a:rPr lang="es-MX" sz="2800" b="1" dirty="0" err="1">
                <a:latin typeface="Calibri" panose="020F0502020204030204" pitchFamily="34" charset="0"/>
                <a:cs typeface="Calibri" panose="020F0502020204030204" pitchFamily="34" charset="0"/>
              </a:rPr>
              <a:t>attention</a:t>
            </a:r>
            <a:r>
              <a:rPr lang="es-MX" sz="2800" b="1" dirty="0">
                <a:latin typeface="Calibri" panose="020F0502020204030204" pitchFamily="34" charset="0"/>
                <a:cs typeface="Calibri" panose="020F0502020204030204" pitchFamily="34" charset="0"/>
              </a:rPr>
              <a:t> to vulnerable </a:t>
            </a:r>
            <a:r>
              <a:rPr lang="es-MX" sz="2800" b="1" dirty="0" err="1">
                <a:latin typeface="Calibri" panose="020F0502020204030204" pitchFamily="34" charset="0"/>
                <a:cs typeface="Calibri" panose="020F0502020204030204" pitchFamily="34" charset="0"/>
              </a:rPr>
              <a:t>populations</a:t>
            </a:r>
            <a:endParaRPr lang="es-MX" sz="2800" b="1" dirty="0">
              <a:latin typeface="Calibri" panose="020F0502020204030204" pitchFamily="34" charset="0"/>
              <a:cs typeface="Calibri" panose="020F0502020204030204" pitchFamily="34" charset="0"/>
            </a:endParaRPr>
          </a:p>
          <a:p>
            <a:pPr>
              <a:lnSpc>
                <a:spcPct val="150000"/>
              </a:lnSpc>
            </a:pPr>
            <a:r>
              <a:rPr lang="es-MX" sz="2800" b="1" dirty="0" err="1">
                <a:latin typeface="Calibri" panose="020F0502020204030204" pitchFamily="34" charset="0"/>
                <a:cs typeface="Calibri" panose="020F0502020204030204" pitchFamily="34" charset="0"/>
              </a:rPr>
              <a:t>Assistance</a:t>
            </a:r>
            <a:r>
              <a:rPr lang="es-MX" sz="2800" b="1" dirty="0">
                <a:latin typeface="Calibri" panose="020F0502020204030204" pitchFamily="34" charset="0"/>
                <a:cs typeface="Calibri" panose="020F0502020204030204" pitchFamily="34" charset="0"/>
              </a:rPr>
              <a:t> </a:t>
            </a:r>
            <a:r>
              <a:rPr lang="es-MX" sz="2800" b="1" dirty="0" err="1">
                <a:latin typeface="Calibri" panose="020F0502020204030204" pitchFamily="34" charset="0"/>
                <a:cs typeface="Calibri" panose="020F0502020204030204" pitchFamily="34" charset="0"/>
              </a:rPr>
              <a:t>with</a:t>
            </a:r>
            <a:r>
              <a:rPr lang="es-MX" sz="2800" b="1" dirty="0">
                <a:latin typeface="Calibri" panose="020F0502020204030204" pitchFamily="34" charset="0"/>
                <a:cs typeface="Calibri" panose="020F0502020204030204" pitchFamily="34" charset="0"/>
              </a:rPr>
              <a:t> medical </a:t>
            </a:r>
            <a:r>
              <a:rPr lang="es-MX" sz="2800" b="1" dirty="0" err="1">
                <a:latin typeface="Calibri" panose="020F0502020204030204" pitchFamily="34" charset="0"/>
                <a:cs typeface="Calibri" panose="020F0502020204030204" pitchFamily="34" charset="0"/>
              </a:rPr>
              <a:t>repatriations</a:t>
            </a:r>
            <a:endParaRPr lang="es-MX" sz="2800" b="1" dirty="0">
              <a:latin typeface="Calibri" panose="020F0502020204030204" pitchFamily="34" charset="0"/>
              <a:cs typeface="Calibri" panose="020F0502020204030204" pitchFamily="34" charset="0"/>
            </a:endParaRPr>
          </a:p>
          <a:p>
            <a:pPr>
              <a:lnSpc>
                <a:spcPct val="150000"/>
              </a:lnSpc>
            </a:pPr>
            <a:r>
              <a:rPr lang="es-MX" sz="2800" b="1" dirty="0">
                <a:latin typeface="Calibri" panose="020F0502020204030204" pitchFamily="34" charset="0"/>
                <a:cs typeface="Calibri" panose="020F0502020204030204" pitchFamily="34" charset="0"/>
              </a:rPr>
              <a:t>Workshops and </a:t>
            </a:r>
            <a:r>
              <a:rPr lang="es-MX" sz="2800" b="1" dirty="0" err="1">
                <a:latin typeface="Calibri" panose="020F0502020204030204" pitchFamily="34" charset="0"/>
                <a:cs typeface="Calibri" panose="020F0502020204030204" pitchFamily="34" charset="0"/>
              </a:rPr>
              <a:t>informative</a:t>
            </a:r>
            <a:r>
              <a:rPr lang="es-MX" sz="2800" b="1" dirty="0">
                <a:latin typeface="Calibri" panose="020F0502020204030204" pitchFamily="34" charset="0"/>
                <a:cs typeface="Calibri" panose="020F0502020204030204" pitchFamily="34" charset="0"/>
              </a:rPr>
              <a:t> </a:t>
            </a:r>
            <a:r>
              <a:rPr lang="es-MX" sz="2800" b="1" dirty="0" err="1">
                <a:latin typeface="Calibri" panose="020F0502020204030204" pitchFamily="34" charset="0"/>
                <a:cs typeface="Calibri" panose="020F0502020204030204" pitchFamily="34" charset="0"/>
              </a:rPr>
              <a:t>sessions</a:t>
            </a:r>
            <a:r>
              <a:rPr lang="es-MX" sz="2800" b="1" dirty="0">
                <a:latin typeface="Calibri" panose="020F0502020204030204" pitchFamily="34" charset="0"/>
                <a:cs typeface="Calibri" panose="020F0502020204030204" pitchFamily="34" charset="0"/>
              </a:rPr>
              <a:t> (DACA, Dual </a:t>
            </a:r>
            <a:r>
              <a:rPr lang="es-MX" sz="2800" b="1" dirty="0" err="1">
                <a:latin typeface="Calibri" panose="020F0502020204030204" pitchFamily="34" charset="0"/>
                <a:cs typeface="Calibri" panose="020F0502020204030204" pitchFamily="34" charset="0"/>
              </a:rPr>
              <a:t>Citizenship</a:t>
            </a:r>
            <a:r>
              <a:rPr lang="es-MX" sz="2800" b="1" dirty="0">
                <a:latin typeface="Calibri" panose="020F0502020204030204" pitchFamily="34" charset="0"/>
                <a:cs typeface="Calibri" panose="020F0502020204030204" pitchFamily="34" charset="0"/>
              </a:rPr>
              <a:t>, etc.)</a:t>
            </a:r>
          </a:p>
          <a:p>
            <a:pPr marL="203200" indent="0">
              <a:lnSpc>
                <a:spcPct val="150000"/>
              </a:lnSpc>
              <a:buNone/>
            </a:pPr>
            <a:endParaRPr lang="es-MX" sz="2800" b="1" dirty="0">
              <a:latin typeface="Calibri" panose="020F0502020204030204" pitchFamily="34" charset="0"/>
              <a:cs typeface="Calibri" panose="020F0502020204030204" pitchFamily="34" charset="0"/>
            </a:endParaRPr>
          </a:p>
          <a:p>
            <a:pPr marL="203200" indent="0">
              <a:buNone/>
            </a:pPr>
            <a:endParaRPr lang="es-MX" sz="2800" b="1" dirty="0">
              <a:latin typeface="Calibri" panose="020F0502020204030204" pitchFamily="34" charset="0"/>
              <a:cs typeface="Calibri" panose="020F0502020204030204" pitchFamily="34" charset="0"/>
            </a:endParaRPr>
          </a:p>
          <a:p>
            <a:endParaRPr lang="es-MX" dirty="0"/>
          </a:p>
        </p:txBody>
      </p:sp>
      <p:sp>
        <p:nvSpPr>
          <p:cNvPr id="4" name="Slide Number Placeholder 3"/>
          <p:cNvSpPr>
            <a:spLocks noGrp="1"/>
          </p:cNvSpPr>
          <p:nvPr>
            <p:ph type="sldNum" idx="12"/>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7</a:t>
            </a:fld>
            <a:endParaRPr lang="en-US" dirty="0"/>
          </a:p>
        </p:txBody>
      </p:sp>
    </p:spTree>
    <p:extLst>
      <p:ext uri="{BB962C8B-B14F-4D97-AF65-F5344CB8AC3E}">
        <p14:creationId xmlns:p14="http://schemas.microsoft.com/office/powerpoint/2010/main" val="4170975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8229600" cy="1143000"/>
          </a:xfrm>
        </p:spPr>
        <p:txBody>
          <a:bodyPr/>
          <a:lstStyle/>
          <a:p>
            <a:pPr algn="ctr"/>
            <a:r>
              <a:rPr lang="es-MX" sz="3000" b="1" dirty="0" err="1">
                <a:latin typeface="Calibri" panose="020F0502020204030204" pitchFamily="34" charset="0"/>
              </a:rPr>
              <a:t>Citizenship</a:t>
            </a:r>
            <a:r>
              <a:rPr lang="es-MX" sz="3000" b="1" dirty="0">
                <a:latin typeface="Calibri" panose="020F0502020204030204" pitchFamily="34" charset="0"/>
              </a:rPr>
              <a:t> </a:t>
            </a:r>
            <a:r>
              <a:rPr lang="es-MX" sz="3000" b="1" dirty="0" err="1">
                <a:latin typeface="Calibri" panose="020F0502020204030204" pitchFamily="34" charset="0"/>
              </a:rPr>
              <a:t>Awareness</a:t>
            </a:r>
            <a:endParaRPr lang="en-US" sz="3000" b="1" dirty="0">
              <a:latin typeface="Calibri" panose="020F0502020204030204" pitchFamily="34" charset="0"/>
            </a:endParaRPr>
          </a:p>
        </p:txBody>
      </p:sp>
      <p:sp>
        <p:nvSpPr>
          <p:cNvPr id="3" name="Text Placeholder 2"/>
          <p:cNvSpPr>
            <a:spLocks noGrp="1"/>
          </p:cNvSpPr>
          <p:nvPr>
            <p:ph type="body" idx="1"/>
          </p:nvPr>
        </p:nvSpPr>
        <p:spPr>
          <a:xfrm>
            <a:off x="152400" y="1219201"/>
            <a:ext cx="8763000" cy="1295400"/>
          </a:xfrm>
        </p:spPr>
        <p:txBody>
          <a:bodyPr/>
          <a:lstStyle/>
          <a:p>
            <a:pPr>
              <a:spcBef>
                <a:spcPts val="0"/>
              </a:spcBef>
              <a:spcAft>
                <a:spcPts val="600"/>
              </a:spcAft>
            </a:pPr>
            <a:r>
              <a:rPr lang="es-MX" sz="2000" b="1" dirty="0">
                <a:latin typeface="Calibri" panose="020F0502020204030204" pitchFamily="34" charset="0"/>
              </a:rPr>
              <a:t> </a:t>
            </a:r>
            <a:r>
              <a:rPr lang="es-MX" sz="2400" b="1" dirty="0">
                <a:latin typeface="Calibri" panose="020F0502020204030204" pitchFamily="34" charset="0"/>
              </a:rPr>
              <a:t>In 2015 the </a:t>
            </a:r>
            <a:r>
              <a:rPr lang="es-MX" sz="2400" b="1" dirty="0" err="1">
                <a:latin typeface="Calibri" panose="020F0502020204030204" pitchFamily="34" charset="0"/>
              </a:rPr>
              <a:t>Mexican</a:t>
            </a:r>
            <a:r>
              <a:rPr lang="es-MX" sz="2400" b="1" dirty="0">
                <a:latin typeface="Calibri" panose="020F0502020204030204" pitchFamily="34" charset="0"/>
              </a:rPr>
              <a:t> consular </a:t>
            </a:r>
            <a:r>
              <a:rPr lang="es-MX" sz="2400" b="1" dirty="0" err="1">
                <a:latin typeface="Calibri" panose="020F0502020204030204" pitchFamily="34" charset="0"/>
              </a:rPr>
              <a:t>network</a:t>
            </a:r>
            <a:r>
              <a:rPr lang="es-MX" sz="2400" b="1" dirty="0">
                <a:latin typeface="Calibri" panose="020F0502020204030204" pitchFamily="34" charset="0"/>
              </a:rPr>
              <a:t> </a:t>
            </a:r>
            <a:r>
              <a:rPr lang="es-MX" sz="2400" b="1" dirty="0" err="1">
                <a:latin typeface="Calibri" panose="020F0502020204030204" pitchFamily="34" charset="0"/>
              </a:rPr>
              <a:t>launched</a:t>
            </a:r>
            <a:r>
              <a:rPr lang="es-MX" sz="2400" b="1" dirty="0">
                <a:latin typeface="Calibri" panose="020F0502020204030204" pitchFamily="34" charset="0"/>
              </a:rPr>
              <a:t> a dual </a:t>
            </a:r>
            <a:r>
              <a:rPr lang="es-MX" sz="2400" b="1" dirty="0" err="1">
                <a:latin typeface="Calibri" panose="020F0502020204030204" pitchFamily="34" charset="0"/>
              </a:rPr>
              <a:t>citizenship</a:t>
            </a:r>
            <a:r>
              <a:rPr lang="es-MX" sz="2400" b="1" dirty="0">
                <a:latin typeface="Calibri" panose="020F0502020204030204" pitchFamily="34" charset="0"/>
              </a:rPr>
              <a:t> </a:t>
            </a:r>
            <a:r>
              <a:rPr lang="es-MX" sz="2400" b="1" dirty="0" err="1">
                <a:latin typeface="Calibri" panose="020F0502020204030204" pitchFamily="34" charset="0"/>
              </a:rPr>
              <a:t>awareness</a:t>
            </a:r>
            <a:r>
              <a:rPr lang="es-MX" sz="2400" b="1" dirty="0">
                <a:latin typeface="Calibri" panose="020F0502020204030204" pitchFamily="34" charset="0"/>
              </a:rPr>
              <a:t> </a:t>
            </a:r>
            <a:r>
              <a:rPr lang="es-MX" sz="2400" b="1" dirty="0" err="1">
                <a:latin typeface="Calibri" panose="020F0502020204030204" pitchFamily="34" charset="0"/>
              </a:rPr>
              <a:t>campaign</a:t>
            </a:r>
            <a:r>
              <a:rPr lang="es-MX" sz="2400" b="1" dirty="0">
                <a:latin typeface="Calibri" panose="020F0502020204030204" pitchFamily="34" charset="0"/>
              </a:rPr>
              <a:t>, </a:t>
            </a:r>
            <a:r>
              <a:rPr lang="es-MX" sz="2400" b="1" dirty="0" err="1">
                <a:latin typeface="Calibri" panose="020F0502020204030204" pitchFamily="34" charset="0"/>
              </a:rPr>
              <a:t>which</a:t>
            </a:r>
            <a:r>
              <a:rPr lang="es-MX" sz="2400" b="1" dirty="0">
                <a:latin typeface="Calibri" panose="020F0502020204030204" pitchFamily="34" charset="0"/>
              </a:rPr>
              <a:t> </a:t>
            </a:r>
            <a:r>
              <a:rPr lang="es-MX" sz="2400" b="1" dirty="0" err="1">
                <a:latin typeface="Calibri" panose="020F0502020204030204" pitchFamily="34" charset="0"/>
              </a:rPr>
              <a:t>includes</a:t>
            </a:r>
            <a:r>
              <a:rPr lang="es-MX" sz="2400" b="1" dirty="0">
                <a:latin typeface="Calibri" panose="020F0502020204030204" pitchFamily="34" charset="0"/>
              </a:rPr>
              <a:t> the </a:t>
            </a:r>
            <a:r>
              <a:rPr lang="es-MX" sz="2400" b="1" dirty="0" err="1">
                <a:latin typeface="Calibri" panose="020F0502020204030204" pitchFamily="34" charset="0"/>
              </a:rPr>
              <a:t>naturalization</a:t>
            </a:r>
            <a:r>
              <a:rPr lang="es-MX" sz="2400" b="1" dirty="0">
                <a:latin typeface="Calibri" panose="020F0502020204030204" pitchFamily="34" charset="0"/>
              </a:rPr>
              <a:t> </a:t>
            </a:r>
            <a:r>
              <a:rPr lang="es-MX" sz="2400" b="1" dirty="0" err="1">
                <a:latin typeface="Calibri" panose="020F0502020204030204" pitchFamily="34" charset="0"/>
              </a:rPr>
              <a:t>process</a:t>
            </a:r>
            <a:r>
              <a:rPr lang="es-MX" sz="2400" b="1" dirty="0">
                <a:latin typeface="Calibri" panose="020F0502020204030204" pitchFamily="34" charset="0"/>
              </a:rPr>
              <a:t> in the US and </a:t>
            </a:r>
            <a:r>
              <a:rPr lang="es-MX" sz="2400" b="1" dirty="0" err="1">
                <a:latin typeface="Calibri" panose="020F0502020204030204" pitchFamily="34" charset="0"/>
              </a:rPr>
              <a:t>registry</a:t>
            </a:r>
            <a:r>
              <a:rPr lang="es-MX" sz="2400" b="1" dirty="0">
                <a:latin typeface="Calibri" panose="020F0502020204030204" pitchFamily="34" charset="0"/>
              </a:rPr>
              <a:t> of </a:t>
            </a:r>
            <a:r>
              <a:rPr lang="es-MX" sz="2400" b="1" dirty="0" err="1">
                <a:latin typeface="Calibri" panose="020F0502020204030204" pitchFamily="34" charset="0"/>
              </a:rPr>
              <a:t>births</a:t>
            </a:r>
            <a:r>
              <a:rPr lang="es-MX" sz="2400" b="1" dirty="0">
                <a:latin typeface="Calibri" panose="020F0502020204030204" pitchFamily="34" charset="0"/>
              </a:rPr>
              <a:t> </a:t>
            </a:r>
            <a:r>
              <a:rPr lang="es-MX" sz="2400" b="1" dirty="0" err="1">
                <a:latin typeface="Calibri" panose="020F0502020204030204" pitchFamily="34" charset="0"/>
              </a:rPr>
              <a:t>abroad</a:t>
            </a:r>
            <a:r>
              <a:rPr lang="es-MX" sz="2400" b="1" dirty="0">
                <a:latin typeface="Calibri" panose="020F0502020204030204" pitchFamily="34" charset="0"/>
              </a:rPr>
              <a:t>.</a:t>
            </a:r>
          </a:p>
          <a:p>
            <a:pPr marL="203200" indent="0">
              <a:buNone/>
            </a:pPr>
            <a:endParaRPr lang="es-MX" sz="2400" dirty="0">
              <a:latin typeface="Calibri" panose="020F0502020204030204" pitchFamily="34" charset="0"/>
            </a:endParaRPr>
          </a:p>
          <a:p>
            <a:pPr marL="203200" indent="0">
              <a:buNone/>
            </a:pPr>
            <a:endParaRPr lang="en-US" dirty="0"/>
          </a:p>
        </p:txBody>
      </p:sp>
      <p:sp>
        <p:nvSpPr>
          <p:cNvPr id="4" name="Slide Number Placeholder 3"/>
          <p:cNvSpPr>
            <a:spLocks noGrp="1"/>
          </p:cNvSpPr>
          <p:nvPr>
            <p:ph type="sldNum" idx="12"/>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851348"/>
            <a:ext cx="4103297" cy="3168254"/>
          </a:xfrm>
          <a:prstGeom prst="rect">
            <a:avLst/>
          </a:prstGeom>
        </p:spPr>
      </p:pic>
      <p:sp>
        <p:nvSpPr>
          <p:cNvPr id="7" name="TextBox 6"/>
          <p:cNvSpPr txBox="1"/>
          <p:nvPr/>
        </p:nvSpPr>
        <p:spPr>
          <a:xfrm>
            <a:off x="4876800" y="2773481"/>
            <a:ext cx="3695700" cy="3693319"/>
          </a:xfrm>
          <a:prstGeom prst="rect">
            <a:avLst/>
          </a:prstGeom>
          <a:noFill/>
        </p:spPr>
        <p:txBody>
          <a:bodyPr wrap="square" rtlCol="0">
            <a:spAutoFit/>
          </a:bodyPr>
          <a:lstStyle/>
          <a:p>
            <a:pPr marL="342900" indent="-342900">
              <a:buFont typeface="Arial" panose="020B0604020202020204" pitchFamily="34" charset="0"/>
              <a:buChar char="•"/>
            </a:pPr>
            <a:r>
              <a:rPr lang="es-MX" sz="2400" b="1" dirty="0">
                <a:latin typeface="Calibri" panose="020F0502020204030204" pitchFamily="34" charset="0"/>
              </a:rPr>
              <a:t>2.67 million Mexican LPR are eligible to become US </a:t>
            </a:r>
            <a:r>
              <a:rPr lang="es-MX" sz="2400" b="1" dirty="0" err="1">
                <a:latin typeface="Calibri" panose="020F0502020204030204" pitchFamily="34" charset="0"/>
              </a:rPr>
              <a:t>citizens</a:t>
            </a:r>
            <a:r>
              <a:rPr lang="es-MX" sz="2400" b="1" dirty="0">
                <a:latin typeface="Calibri" panose="020F0502020204030204" pitchFamily="34" charset="0"/>
              </a:rPr>
              <a:t>.</a:t>
            </a:r>
          </a:p>
          <a:p>
            <a:endParaRPr lang="es-MX" sz="2400" b="1" dirty="0">
              <a:latin typeface="Calibri" panose="020F0502020204030204" pitchFamily="34" charset="0"/>
            </a:endParaRPr>
          </a:p>
          <a:p>
            <a:pPr marL="342900" indent="-342900">
              <a:buFont typeface="Arial" panose="020B0604020202020204" pitchFamily="34" charset="0"/>
              <a:buChar char="•"/>
            </a:pPr>
            <a:r>
              <a:rPr lang="es-MX" sz="2400" b="1" dirty="0">
                <a:latin typeface="Calibri" panose="020F0502020204030204" pitchFamily="34" charset="0"/>
              </a:rPr>
              <a:t>Mexico is the main country of origin among the eligible to naturalize population.</a:t>
            </a:r>
          </a:p>
          <a:p>
            <a:endParaRPr lang="es-MX" sz="2800" b="1" dirty="0">
              <a:latin typeface="Calibri" panose="020F0502020204030204" pitchFamily="34" charset="0"/>
            </a:endParaRPr>
          </a:p>
          <a:p>
            <a:endParaRPr lang="en-US" dirty="0"/>
          </a:p>
        </p:txBody>
      </p:sp>
    </p:spTree>
    <p:extLst>
      <p:ext uri="{BB962C8B-B14F-4D97-AF65-F5344CB8AC3E}">
        <p14:creationId xmlns:p14="http://schemas.microsoft.com/office/powerpoint/2010/main" val="2579607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9616" y="343282"/>
            <a:ext cx="5314384" cy="370945"/>
          </a:xfrm>
        </p:spPr>
        <p:txBody>
          <a:bodyPr>
            <a:noAutofit/>
          </a:bodyPr>
          <a:lstStyle/>
          <a:p>
            <a:r>
              <a:rPr lang="es-MX" sz="4000" b="1" dirty="0" err="1" smtClean="0">
                <a:latin typeface="+mj-lt"/>
              </a:rPr>
              <a:t>Citizenship</a:t>
            </a:r>
            <a:endParaRPr lang="en-US" sz="4000" b="1" dirty="0">
              <a:latin typeface="+mj-lt"/>
            </a:endParaRPr>
          </a:p>
        </p:txBody>
      </p:sp>
      <p:sp>
        <p:nvSpPr>
          <p:cNvPr id="4" name="Slide Number Placeholder 3"/>
          <p:cNvSpPr>
            <a:spLocks noGrp="1"/>
          </p:cNvSpPr>
          <p:nvPr>
            <p:ph type="sldNum" idx="12"/>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9</a:t>
            </a:fld>
            <a:endParaRPr lang="en-US" dirty="0"/>
          </a:p>
        </p:txBody>
      </p:sp>
      <p:sp>
        <p:nvSpPr>
          <p:cNvPr id="8" name="Title 1"/>
          <p:cNvSpPr txBox="1">
            <a:spLocks/>
          </p:cNvSpPr>
          <p:nvPr/>
        </p:nvSpPr>
        <p:spPr>
          <a:xfrm>
            <a:off x="4481465" y="959666"/>
            <a:ext cx="4481465" cy="115884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s-MX" sz="2400" b="1" dirty="0" smtClean="0">
                <a:solidFill>
                  <a:schemeClr val="bg1"/>
                </a:solidFill>
                <a:latin typeface="Calibri" panose="020F0502020204030204" pitchFamily="34" charset="0"/>
              </a:rPr>
              <a:t>La </a:t>
            </a:r>
            <a:r>
              <a:rPr lang="es-MX" sz="2400" b="1" dirty="0">
                <a:solidFill>
                  <a:schemeClr val="bg1"/>
                </a:solidFill>
                <a:latin typeface="Calibri" panose="020F0502020204030204" pitchFamily="34" charset="0"/>
              </a:rPr>
              <a:t>mayoría de </a:t>
            </a:r>
            <a:r>
              <a:rPr lang="es-MX" sz="2400" b="1" dirty="0" smtClean="0">
                <a:solidFill>
                  <a:schemeClr val="bg1"/>
                </a:solidFill>
                <a:latin typeface="Calibri" panose="020F0502020204030204" pitchFamily="34" charset="0"/>
              </a:rPr>
              <a:t>residentes elegibles </a:t>
            </a:r>
            <a:r>
              <a:rPr lang="es-MX" sz="2400" b="1" dirty="0">
                <a:solidFill>
                  <a:schemeClr val="bg1"/>
                </a:solidFill>
                <a:latin typeface="Calibri" panose="020F0502020204030204" pitchFamily="34" charset="0"/>
              </a:rPr>
              <a:t>son </a:t>
            </a:r>
            <a:r>
              <a:rPr lang="es-MX" sz="2400" b="1" dirty="0" smtClean="0">
                <a:solidFill>
                  <a:schemeClr val="bg1"/>
                </a:solidFill>
                <a:latin typeface="Calibri" panose="020F0502020204030204" pitchFamily="34" charset="0"/>
              </a:rPr>
              <a:t>MEXICANOS.</a:t>
            </a:r>
            <a:endParaRPr lang="es-MX" sz="2400" b="1" dirty="0">
              <a:solidFill>
                <a:schemeClr val="bg1"/>
              </a:solidFill>
              <a:latin typeface="Calibri" panose="020F0502020204030204" pitchFamily="34" charset="0"/>
            </a:endParaRPr>
          </a:p>
          <a:p>
            <a:pPr marL="457200" indent="-457200" algn="l">
              <a:buFont typeface="Arial" panose="020B0604020202020204" pitchFamily="34" charset="0"/>
              <a:buChar char="•"/>
            </a:pPr>
            <a:endParaRPr lang="en-US" sz="2400" b="1" dirty="0">
              <a:solidFill>
                <a:schemeClr val="bg1"/>
              </a:solidFill>
              <a:latin typeface="Calibri" panose="020F0502020204030204" pitchFamily="34" charset="0"/>
            </a:endParaRPr>
          </a:p>
        </p:txBody>
      </p:sp>
      <p:pic>
        <p:nvPicPr>
          <p:cNvPr id="3" name="Picture 2"/>
          <p:cNvPicPr>
            <a:picLocks noChangeAspect="1"/>
          </p:cNvPicPr>
          <p:nvPr/>
        </p:nvPicPr>
        <p:blipFill>
          <a:blip r:embed="rId2"/>
          <a:stretch>
            <a:fillRect/>
          </a:stretch>
        </p:blipFill>
        <p:spPr>
          <a:xfrm>
            <a:off x="-1" y="959665"/>
            <a:ext cx="2937085" cy="2937085"/>
          </a:xfrm>
          <a:prstGeom prst="rect">
            <a:avLst/>
          </a:prstGeom>
        </p:spPr>
      </p:pic>
      <p:pic>
        <p:nvPicPr>
          <p:cNvPr id="5" name="Picture 4"/>
          <p:cNvPicPr>
            <a:picLocks noChangeAspect="1"/>
          </p:cNvPicPr>
          <p:nvPr/>
        </p:nvPicPr>
        <p:blipFill>
          <a:blip r:embed="rId3"/>
          <a:stretch>
            <a:fillRect/>
          </a:stretch>
        </p:blipFill>
        <p:spPr>
          <a:xfrm>
            <a:off x="2937083" y="959664"/>
            <a:ext cx="2937085" cy="2937085"/>
          </a:xfrm>
          <a:prstGeom prst="rect">
            <a:avLst/>
          </a:prstGeom>
        </p:spPr>
      </p:pic>
      <p:pic>
        <p:nvPicPr>
          <p:cNvPr id="6" name="Picture 5"/>
          <p:cNvPicPr>
            <a:picLocks noChangeAspect="1"/>
          </p:cNvPicPr>
          <p:nvPr/>
        </p:nvPicPr>
        <p:blipFill>
          <a:blip r:embed="rId4"/>
          <a:stretch>
            <a:fillRect/>
          </a:stretch>
        </p:blipFill>
        <p:spPr>
          <a:xfrm>
            <a:off x="5874167" y="956145"/>
            <a:ext cx="3269833" cy="2960343"/>
          </a:xfrm>
          <a:prstGeom prst="rect">
            <a:avLst/>
          </a:prstGeom>
        </p:spPr>
      </p:pic>
      <p:pic>
        <p:nvPicPr>
          <p:cNvPr id="7" name="Picture 6"/>
          <p:cNvPicPr>
            <a:picLocks noChangeAspect="1"/>
          </p:cNvPicPr>
          <p:nvPr/>
        </p:nvPicPr>
        <p:blipFill>
          <a:blip r:embed="rId5"/>
          <a:stretch>
            <a:fillRect/>
          </a:stretch>
        </p:blipFill>
        <p:spPr>
          <a:xfrm>
            <a:off x="-1" y="3896749"/>
            <a:ext cx="3151163" cy="2937082"/>
          </a:xfrm>
          <a:prstGeom prst="rect">
            <a:avLst/>
          </a:prstGeom>
        </p:spPr>
      </p:pic>
      <p:pic>
        <p:nvPicPr>
          <p:cNvPr id="9" name="Picture 8"/>
          <p:cNvPicPr>
            <a:picLocks noChangeAspect="1"/>
          </p:cNvPicPr>
          <p:nvPr/>
        </p:nvPicPr>
        <p:blipFill>
          <a:blip r:embed="rId6"/>
          <a:stretch>
            <a:fillRect/>
          </a:stretch>
        </p:blipFill>
        <p:spPr>
          <a:xfrm>
            <a:off x="3151161" y="3896747"/>
            <a:ext cx="3187961" cy="2937083"/>
          </a:xfrm>
          <a:prstGeom prst="rect">
            <a:avLst/>
          </a:prstGeom>
        </p:spPr>
      </p:pic>
      <p:pic>
        <p:nvPicPr>
          <p:cNvPr id="10" name="Picture 9"/>
          <p:cNvPicPr>
            <a:picLocks noChangeAspect="1"/>
          </p:cNvPicPr>
          <p:nvPr/>
        </p:nvPicPr>
        <p:blipFill>
          <a:blip r:embed="rId7"/>
          <a:stretch>
            <a:fillRect/>
          </a:stretch>
        </p:blipFill>
        <p:spPr>
          <a:xfrm>
            <a:off x="6339122" y="3896746"/>
            <a:ext cx="2804878" cy="2937084"/>
          </a:xfrm>
          <a:prstGeom prst="rect">
            <a:avLst/>
          </a:prstGeom>
        </p:spPr>
      </p:pic>
    </p:spTree>
    <p:extLst>
      <p:ext uri="{BB962C8B-B14F-4D97-AF65-F5344CB8AC3E}">
        <p14:creationId xmlns:p14="http://schemas.microsoft.com/office/powerpoint/2010/main" val="102316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3200" b="1" dirty="0" err="1">
                <a:latin typeface="Calibri" panose="020F0502020204030204" pitchFamily="34" charset="0"/>
                <a:cs typeface="Calibri" panose="020F0502020204030204" pitchFamily="34" charset="0"/>
              </a:rPr>
              <a:t>Information</a:t>
            </a:r>
            <a:r>
              <a:rPr lang="es-MX" sz="3200" b="1" dirty="0">
                <a:latin typeface="Calibri" panose="020F0502020204030204" pitchFamily="34" charset="0"/>
                <a:cs typeface="Calibri" panose="020F0502020204030204" pitchFamily="34" charset="0"/>
              </a:rPr>
              <a:t> </a:t>
            </a:r>
            <a:r>
              <a:rPr lang="es-MX" sz="3200" b="1" dirty="0" err="1">
                <a:latin typeface="Calibri" panose="020F0502020204030204" pitchFamily="34" charset="0"/>
                <a:cs typeface="Calibri" panose="020F0502020204030204" pitchFamily="34" charset="0"/>
              </a:rPr>
              <a:t>tools</a:t>
            </a:r>
            <a:endParaRPr lang="en-US" sz="3200" b="1"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76200" y="1600200"/>
            <a:ext cx="3205198" cy="4419599"/>
          </a:xfrm>
        </p:spPr>
        <p:txBody>
          <a:bodyPr/>
          <a:lstStyle/>
          <a:p>
            <a:r>
              <a:rPr lang="en-US" sz="2400" b="1" dirty="0">
                <a:latin typeface="Calibri" panose="020F0502020204030204" pitchFamily="34" charset="0"/>
              </a:rPr>
              <a:t>CIAM toll free number: </a:t>
            </a:r>
          </a:p>
          <a:p>
            <a:pPr marL="203200" indent="0">
              <a:buNone/>
            </a:pPr>
            <a:r>
              <a:rPr lang="en-US" sz="2400" b="1" dirty="0">
                <a:latin typeface="Calibri" panose="020F0502020204030204" pitchFamily="34" charset="0"/>
              </a:rPr>
              <a:t>  1 855 4636 395</a:t>
            </a:r>
          </a:p>
          <a:p>
            <a:endParaRPr lang="en-US" sz="2400" b="1" dirty="0">
              <a:latin typeface="Calibri" panose="020F0502020204030204" pitchFamily="34" charset="0"/>
            </a:endParaRPr>
          </a:p>
          <a:p>
            <a:pPr indent="-342900">
              <a:buFont typeface="Arial" panose="020B0604020202020204" pitchFamily="34" charset="0"/>
              <a:buChar char="•"/>
            </a:pPr>
            <a:r>
              <a:rPr lang="es-MX" sz="2400" b="1" dirty="0">
                <a:latin typeface="Calibri" panose="020F0502020204030204" pitchFamily="34" charset="0"/>
              </a:rPr>
              <a:t>Basic and </a:t>
            </a:r>
            <a:r>
              <a:rPr lang="es-MX" sz="2400" b="1" dirty="0" err="1">
                <a:latin typeface="Calibri" panose="020F0502020204030204" pitchFamily="34" charset="0"/>
              </a:rPr>
              <a:t>updated</a:t>
            </a:r>
            <a:r>
              <a:rPr lang="es-MX" sz="2400" b="1" dirty="0">
                <a:latin typeface="Calibri" panose="020F0502020204030204" pitchFamily="34" charset="0"/>
              </a:rPr>
              <a:t> </a:t>
            </a:r>
            <a:r>
              <a:rPr lang="es-MX" sz="2400" b="1" dirty="0" err="1">
                <a:latin typeface="Calibri" panose="020F0502020204030204" pitchFamily="34" charset="0"/>
              </a:rPr>
              <a:t>information</a:t>
            </a:r>
            <a:r>
              <a:rPr lang="es-MX" sz="2400" b="1" dirty="0">
                <a:latin typeface="Calibri" panose="020F0502020204030204" pitchFamily="34" charset="0"/>
              </a:rPr>
              <a:t> </a:t>
            </a:r>
            <a:r>
              <a:rPr lang="es-MX" sz="2400" b="1" dirty="0" err="1">
                <a:latin typeface="Calibri" panose="020F0502020204030204" pitchFamily="34" charset="0"/>
              </a:rPr>
              <a:t>about</a:t>
            </a:r>
            <a:r>
              <a:rPr lang="es-MX" sz="2400" b="1" dirty="0">
                <a:latin typeface="Calibri" panose="020F0502020204030204" pitchFamily="34" charset="0"/>
              </a:rPr>
              <a:t> </a:t>
            </a:r>
            <a:r>
              <a:rPr lang="es-MX" sz="2400" b="1" dirty="0" err="1">
                <a:latin typeface="Calibri" panose="020F0502020204030204" pitchFamily="34" charset="0"/>
              </a:rPr>
              <a:t>immigration</a:t>
            </a:r>
            <a:r>
              <a:rPr lang="es-MX" sz="2400" b="1" dirty="0">
                <a:latin typeface="Calibri" panose="020F0502020204030204" pitchFamily="34" charset="0"/>
              </a:rPr>
              <a:t> </a:t>
            </a:r>
            <a:r>
              <a:rPr lang="es-MX" sz="2400" b="1" dirty="0" err="1">
                <a:latin typeface="Calibri" panose="020F0502020204030204" pitchFamily="34" charset="0"/>
              </a:rPr>
              <a:t>topics</a:t>
            </a:r>
            <a:endParaRPr lang="es-MX" sz="2400" b="1" dirty="0">
              <a:latin typeface="Calibri" panose="020F0502020204030204" pitchFamily="34" charset="0"/>
            </a:endParaRPr>
          </a:p>
          <a:p>
            <a:endParaRPr lang="es-MX" sz="2400" b="1" dirty="0">
              <a:latin typeface="Calibri" panose="020F0502020204030204" pitchFamily="34" charset="0"/>
            </a:endParaRPr>
          </a:p>
          <a:p>
            <a:pPr indent="-342900">
              <a:buFont typeface="Arial" panose="020B0604020202020204" pitchFamily="34" charset="0"/>
              <a:buChar char="•"/>
            </a:pPr>
            <a:r>
              <a:rPr lang="es-MX" sz="2400" b="1" dirty="0" err="1">
                <a:latin typeface="Calibri" panose="020F0502020204030204" pitchFamily="34" charset="0"/>
              </a:rPr>
              <a:t>Referral</a:t>
            </a:r>
            <a:r>
              <a:rPr lang="es-MX" sz="2400" b="1" dirty="0">
                <a:latin typeface="Calibri" panose="020F0502020204030204" pitchFamily="34" charset="0"/>
              </a:rPr>
              <a:t> to </a:t>
            </a:r>
            <a:r>
              <a:rPr lang="es-MX" sz="2400" b="1" dirty="0" err="1">
                <a:latin typeface="Calibri" panose="020F0502020204030204" pitchFamily="34" charset="0"/>
              </a:rPr>
              <a:t>consulates</a:t>
            </a:r>
            <a:r>
              <a:rPr lang="es-MX" sz="2400" b="1" dirty="0">
                <a:latin typeface="Calibri" panose="020F0502020204030204" pitchFamily="34" charset="0"/>
              </a:rPr>
              <a:t> and legal </a:t>
            </a:r>
            <a:r>
              <a:rPr lang="es-MX" sz="2400" b="1" dirty="0" err="1">
                <a:latin typeface="Calibri" panose="020F0502020204030204" pitchFamily="34" charset="0"/>
              </a:rPr>
              <a:t>services</a:t>
            </a:r>
            <a:endParaRPr lang="en-US" sz="2400" b="1" dirty="0">
              <a:latin typeface="Calibri" panose="020F0502020204030204" pitchFamily="34" charset="0"/>
            </a:endParaRPr>
          </a:p>
          <a:p>
            <a:pPr marL="203200" indent="0">
              <a:buNone/>
            </a:pPr>
            <a:r>
              <a:rPr lang="en-US" b="1" dirty="0">
                <a:solidFill>
                  <a:schemeClr val="dk1"/>
                </a:solidFill>
                <a:latin typeface="Calibri"/>
                <a:ea typeface="Calibri"/>
                <a:cs typeface="Calibri"/>
                <a:sym typeface="Calibri"/>
              </a:rPr>
              <a:t/>
            </a:r>
            <a:br>
              <a:rPr lang="en-US" b="1" dirty="0">
                <a:solidFill>
                  <a:schemeClr val="dk1"/>
                </a:solidFill>
                <a:latin typeface="Calibri"/>
                <a:ea typeface="Calibri"/>
                <a:cs typeface="Calibri"/>
                <a:sym typeface="Calibri"/>
              </a:rPr>
            </a:br>
            <a:endParaRPr lang="en-US" dirty="0"/>
          </a:p>
        </p:txBody>
      </p:sp>
      <p:sp>
        <p:nvSpPr>
          <p:cNvPr id="4" name="Slide Number Placeholder 3"/>
          <p:cNvSpPr>
            <a:spLocks noGrp="1"/>
          </p:cNvSpPr>
          <p:nvPr>
            <p:ph type="sldNum" idx="12"/>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10</a:t>
            </a:fld>
            <a:endParaRPr lang="en-US" dirty="0"/>
          </a:p>
        </p:txBody>
      </p:sp>
      <p:pic>
        <p:nvPicPr>
          <p:cNvPr id="5" name="Picture 4"/>
          <p:cNvPicPr>
            <a:picLocks noChangeAspect="1"/>
          </p:cNvPicPr>
          <p:nvPr/>
        </p:nvPicPr>
        <p:blipFill>
          <a:blip r:embed="rId2"/>
          <a:stretch>
            <a:fillRect/>
          </a:stretch>
        </p:blipFill>
        <p:spPr>
          <a:xfrm>
            <a:off x="3281398" y="1447800"/>
            <a:ext cx="5579335" cy="4419600"/>
          </a:xfrm>
          <a:prstGeom prst="rect">
            <a:avLst/>
          </a:prstGeom>
        </p:spPr>
      </p:pic>
    </p:spTree>
    <p:extLst>
      <p:ext uri="{BB962C8B-B14F-4D97-AF65-F5344CB8AC3E}">
        <p14:creationId xmlns:p14="http://schemas.microsoft.com/office/powerpoint/2010/main" val="3263032941"/>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164ECDD0F9A834B9AF0BCD859216247" ma:contentTypeVersion="2" ma:contentTypeDescription="Create a new document." ma:contentTypeScope="" ma:versionID="b52e04a15b3090981bc02c974dd79ac2">
  <xsd:schema xmlns:xsd="http://www.w3.org/2001/XMLSchema" xmlns:xs="http://www.w3.org/2001/XMLSchema" xmlns:p="http://schemas.microsoft.com/office/2006/metadata/properties" xmlns:ns1="http://schemas.microsoft.com/sharepoint/v3" targetNamespace="http://schemas.microsoft.com/office/2006/metadata/properties" ma:root="true" ma:fieldsID="9e7142f7a4c55ef3c98ff80ffc5adef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umentManagement>
</p:properties>
</file>

<file path=customXml/itemProps1.xml><?xml version="1.0" encoding="utf-8"?>
<ds:datastoreItem xmlns:ds="http://schemas.openxmlformats.org/officeDocument/2006/customXml" ds:itemID="{C94C1ECC-20D2-4B13-B922-9A15C7933C04}"/>
</file>

<file path=customXml/itemProps2.xml><?xml version="1.0" encoding="utf-8"?>
<ds:datastoreItem xmlns:ds="http://schemas.openxmlformats.org/officeDocument/2006/customXml" ds:itemID="{CEC33BD2-BD19-486E-B8B7-39CD69054EDD}"/>
</file>

<file path=customXml/itemProps3.xml><?xml version="1.0" encoding="utf-8"?>
<ds:datastoreItem xmlns:ds="http://schemas.openxmlformats.org/officeDocument/2006/customXml" ds:itemID="{A5BF1376-2CDC-4052-AF08-13707370AE0D}"/>
</file>

<file path=docProps/app.xml><?xml version="1.0" encoding="utf-8"?>
<Properties xmlns="http://schemas.openxmlformats.org/officeDocument/2006/extended-properties" xmlns:vt="http://schemas.openxmlformats.org/officeDocument/2006/docPropsVTypes">
  <TotalTime>1952</TotalTime>
  <Words>449</Words>
  <Application>Microsoft Office PowerPoint</Application>
  <PresentationFormat>On-screen Show (4:3)</PresentationFormat>
  <Paragraphs>83</Paragraphs>
  <Slides>14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Soberana Sans</vt:lpstr>
      <vt:lpstr>Tema de Office</vt:lpstr>
      <vt:lpstr> The Mexican Consular Network in the United States</vt:lpstr>
      <vt:lpstr>Facts</vt:lpstr>
      <vt:lpstr>Consular footprint</vt:lpstr>
      <vt:lpstr>PowerPoint Presentation</vt:lpstr>
      <vt:lpstr>Scope of consular services</vt:lpstr>
      <vt:lpstr>Main consular protection services</vt:lpstr>
      <vt:lpstr>Citizenship Awareness</vt:lpstr>
      <vt:lpstr>Citizenship</vt:lpstr>
      <vt:lpstr>Information tools</vt:lpstr>
      <vt:lpstr>MiConsulmex App</vt:lpstr>
      <vt:lpstr>Take away messages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Path to Success: Increasing Opportunities for Undocumented Students in Higher Education</dc:title>
  <dc:creator>Karla Tatiana Brofft Cervantes</dc:creator>
  <cp:lastModifiedBy>Eisenstein, Nathaniel</cp:lastModifiedBy>
  <cp:revision>66</cp:revision>
  <cp:lastPrinted>2015-06-25T22:13:39Z</cp:lastPrinted>
  <dcterms:created xsi:type="dcterms:W3CDTF">2015-06-26T13:08:55Z</dcterms:created>
  <dcterms:modified xsi:type="dcterms:W3CDTF">2017-04-04T17:57:07Z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0x0101000164ECDD0F9A834B9AF0BCD859216247</vt:lpwstr>
  </property>
</Properties>
</file>